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58" r:id="rId5"/>
    <p:sldId id="259" r:id="rId6"/>
    <p:sldId id="260" r:id="rId7"/>
    <p:sldId id="261" r:id="rId8"/>
    <p:sldId id="262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CAD24-3E95-4887-9136-55802D177E2F}" v="13" dt="2023-07-30T19:34:4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 Philips" userId="684db6a1f2c0c818" providerId="LiveId" clId="{24BCAD24-3E95-4887-9136-55802D177E2F}"/>
    <pc:docChg chg="undo redo custSel addSld modSld sldOrd">
      <pc:chgData name="Cy Philips" userId="684db6a1f2c0c818" providerId="LiveId" clId="{24BCAD24-3E95-4887-9136-55802D177E2F}" dt="2023-07-31T04:23:25.036" v="1117" actId="1076"/>
      <pc:docMkLst>
        <pc:docMk/>
      </pc:docMkLst>
      <pc:sldChg chg="addSp modSp mod">
        <pc:chgData name="Cy Philips" userId="684db6a1f2c0c818" providerId="LiveId" clId="{24BCAD24-3E95-4887-9136-55802D177E2F}" dt="2023-07-28T17:33:18.734" v="357" actId="14100"/>
        <pc:sldMkLst>
          <pc:docMk/>
          <pc:sldMk cId="1202015822" sldId="256"/>
        </pc:sldMkLst>
        <pc:spChg chg="mod">
          <ac:chgData name="Cy Philips" userId="684db6a1f2c0c818" providerId="LiveId" clId="{24BCAD24-3E95-4887-9136-55802D177E2F}" dt="2023-07-28T17:33:18.734" v="357" actId="14100"/>
          <ac:spMkLst>
            <pc:docMk/>
            <pc:sldMk cId="1202015822" sldId="256"/>
            <ac:spMk id="6" creationId="{2B48B9F7-4813-9EEE-2AA4-85658570E9F2}"/>
          </ac:spMkLst>
        </pc:spChg>
        <pc:picChg chg="add mod">
          <ac:chgData name="Cy Philips" userId="684db6a1f2c0c818" providerId="LiveId" clId="{24BCAD24-3E95-4887-9136-55802D177E2F}" dt="2023-07-28T17:21:41.865" v="130" actId="1076"/>
          <ac:picMkLst>
            <pc:docMk/>
            <pc:sldMk cId="1202015822" sldId="256"/>
            <ac:picMk id="2" creationId="{819D841C-BB7D-0C4C-D6CC-349E8BC2D81C}"/>
          </ac:picMkLst>
        </pc:picChg>
        <pc:picChg chg="mod">
          <ac:chgData name="Cy Philips" userId="684db6a1f2c0c818" providerId="LiveId" clId="{24BCAD24-3E95-4887-9136-55802D177E2F}" dt="2023-07-28T17:16:54.543" v="3" actId="1076"/>
          <ac:picMkLst>
            <pc:docMk/>
            <pc:sldMk cId="1202015822" sldId="256"/>
            <ac:picMk id="5" creationId="{D3500414-3A46-0538-29AA-6FB985051F0D}"/>
          </ac:picMkLst>
        </pc:picChg>
      </pc:sldChg>
      <pc:sldChg chg="addSp delSp modSp mod">
        <pc:chgData name="Cy Philips" userId="684db6a1f2c0c818" providerId="LiveId" clId="{24BCAD24-3E95-4887-9136-55802D177E2F}" dt="2023-07-31T04:23:25.036" v="1117" actId="1076"/>
        <pc:sldMkLst>
          <pc:docMk/>
          <pc:sldMk cId="186551589" sldId="257"/>
        </pc:sldMkLst>
        <pc:spChg chg="add del mod">
          <ac:chgData name="Cy Philips" userId="684db6a1f2c0c818" providerId="LiveId" clId="{24BCAD24-3E95-4887-9136-55802D177E2F}" dt="2023-07-31T04:23:17.150" v="1116" actId="478"/>
          <ac:spMkLst>
            <pc:docMk/>
            <pc:sldMk cId="186551589" sldId="257"/>
            <ac:spMk id="4" creationId="{8FE3CBBF-A5F0-C8AA-4B9F-B98919E48BF4}"/>
          </ac:spMkLst>
        </pc:spChg>
        <pc:picChg chg="add mod">
          <ac:chgData name="Cy Philips" userId="684db6a1f2c0c818" providerId="LiveId" clId="{24BCAD24-3E95-4887-9136-55802D177E2F}" dt="2023-07-31T04:20:51.082" v="1110"/>
          <ac:picMkLst>
            <pc:docMk/>
            <pc:sldMk cId="186551589" sldId="257"/>
            <ac:picMk id="5" creationId="{16ABAB3F-20F4-60A2-8522-958CF0FBA1CB}"/>
          </ac:picMkLst>
        </pc:picChg>
        <pc:picChg chg="del">
          <ac:chgData name="Cy Philips" userId="684db6a1f2c0c818" providerId="LiveId" clId="{24BCAD24-3E95-4887-9136-55802D177E2F}" dt="2023-07-30T19:33:07.560" v="901" actId="478"/>
          <ac:picMkLst>
            <pc:docMk/>
            <pc:sldMk cId="186551589" sldId="257"/>
            <ac:picMk id="6" creationId="{CA72C236-CDF1-5184-CFF1-145D71EB0040}"/>
          </ac:picMkLst>
        </pc:picChg>
        <pc:picChg chg="mod">
          <ac:chgData name="Cy Philips" userId="684db6a1f2c0c818" providerId="LiveId" clId="{24BCAD24-3E95-4887-9136-55802D177E2F}" dt="2023-07-31T04:23:25.036" v="1117" actId="1076"/>
          <ac:picMkLst>
            <pc:docMk/>
            <pc:sldMk cId="186551589" sldId="257"/>
            <ac:picMk id="8" creationId="{27546FD2-E422-B498-A30E-EC98F0F95B1E}"/>
          </ac:picMkLst>
        </pc:picChg>
      </pc:sldChg>
      <pc:sldChg chg="addSp delSp modSp add mod">
        <pc:chgData name="Cy Philips" userId="684db6a1f2c0c818" providerId="LiveId" clId="{24BCAD24-3E95-4887-9136-55802D177E2F}" dt="2023-07-28T17:32:49.002" v="318" actId="14100"/>
        <pc:sldMkLst>
          <pc:docMk/>
          <pc:sldMk cId="3625806726" sldId="258"/>
        </pc:sldMkLst>
        <pc:spChg chg="mod">
          <ac:chgData name="Cy Philips" userId="684db6a1f2c0c818" providerId="LiveId" clId="{24BCAD24-3E95-4887-9136-55802D177E2F}" dt="2023-07-28T17:32:49.002" v="318" actId="14100"/>
          <ac:spMkLst>
            <pc:docMk/>
            <pc:sldMk cId="3625806726" sldId="258"/>
            <ac:spMk id="6" creationId="{2B48B9F7-4813-9EEE-2AA4-85658570E9F2}"/>
          </ac:spMkLst>
        </pc:spChg>
        <pc:picChg chg="mod">
          <ac:chgData name="Cy Philips" userId="684db6a1f2c0c818" providerId="LiveId" clId="{24BCAD24-3E95-4887-9136-55802D177E2F}" dt="2023-07-28T17:26:03.222" v="152" actId="1076"/>
          <ac:picMkLst>
            <pc:docMk/>
            <pc:sldMk cId="3625806726" sldId="258"/>
            <ac:picMk id="2" creationId="{819D841C-BB7D-0C4C-D6CC-349E8BC2D81C}"/>
          </ac:picMkLst>
        </pc:picChg>
        <pc:picChg chg="add mod">
          <ac:chgData name="Cy Philips" userId="684db6a1f2c0c818" providerId="LiveId" clId="{24BCAD24-3E95-4887-9136-55802D177E2F}" dt="2023-07-28T17:26:09.551" v="153" actId="1076"/>
          <ac:picMkLst>
            <pc:docMk/>
            <pc:sldMk cId="3625806726" sldId="258"/>
            <ac:picMk id="4" creationId="{4C9793B4-0CF4-2E0E-31A2-4EB6BB82A2FF}"/>
          </ac:picMkLst>
        </pc:picChg>
        <pc:picChg chg="del">
          <ac:chgData name="Cy Philips" userId="684db6a1f2c0c818" providerId="LiveId" clId="{24BCAD24-3E95-4887-9136-55802D177E2F}" dt="2023-07-28T17:24:30.369" v="132" actId="478"/>
          <ac:picMkLst>
            <pc:docMk/>
            <pc:sldMk cId="3625806726" sldId="258"/>
            <ac:picMk id="5" creationId="{D3500414-3A46-0538-29AA-6FB985051F0D}"/>
          </ac:picMkLst>
        </pc:picChg>
      </pc:sldChg>
      <pc:sldChg chg="addSp delSp modSp add mod ord">
        <pc:chgData name="Cy Philips" userId="684db6a1f2c0c818" providerId="LiveId" clId="{24BCAD24-3E95-4887-9136-55802D177E2F}" dt="2023-07-28T17:32:21.753" v="280" actId="14100"/>
        <pc:sldMkLst>
          <pc:docMk/>
          <pc:sldMk cId="2252751713" sldId="259"/>
        </pc:sldMkLst>
        <pc:spChg chg="mod">
          <ac:chgData name="Cy Philips" userId="684db6a1f2c0c818" providerId="LiveId" clId="{24BCAD24-3E95-4887-9136-55802D177E2F}" dt="2023-07-28T17:32:21.753" v="280" actId="14100"/>
          <ac:spMkLst>
            <pc:docMk/>
            <pc:sldMk cId="2252751713" sldId="259"/>
            <ac:spMk id="6" creationId="{2B48B9F7-4813-9EEE-2AA4-85658570E9F2}"/>
          </ac:spMkLst>
        </pc:spChg>
        <pc:picChg chg="add mod">
          <ac:chgData name="Cy Philips" userId="684db6a1f2c0c818" providerId="LiveId" clId="{24BCAD24-3E95-4887-9136-55802D177E2F}" dt="2023-07-28T17:28:12.403" v="168" actId="1076"/>
          <ac:picMkLst>
            <pc:docMk/>
            <pc:sldMk cId="2252751713" sldId="259"/>
            <ac:picMk id="4" creationId="{A1A4FFE5-7620-CCB8-E75A-56CC0C1D909E}"/>
          </ac:picMkLst>
        </pc:picChg>
        <pc:picChg chg="del">
          <ac:chgData name="Cy Philips" userId="684db6a1f2c0c818" providerId="LiveId" clId="{24BCAD24-3E95-4887-9136-55802D177E2F}" dt="2023-07-28T17:27:11.699" v="157" actId="478"/>
          <ac:picMkLst>
            <pc:docMk/>
            <pc:sldMk cId="2252751713" sldId="259"/>
            <ac:picMk id="5" creationId="{D3500414-3A46-0538-29AA-6FB985051F0D}"/>
          </ac:picMkLst>
        </pc:picChg>
      </pc:sldChg>
      <pc:sldChg chg="addSp delSp modSp add mod ord">
        <pc:chgData name="Cy Philips" userId="684db6a1f2c0c818" providerId="LiveId" clId="{24BCAD24-3E95-4887-9136-55802D177E2F}" dt="2023-07-28T17:33:58.643" v="380" actId="20577"/>
        <pc:sldMkLst>
          <pc:docMk/>
          <pc:sldMk cId="1294706815" sldId="260"/>
        </pc:sldMkLst>
        <pc:spChg chg="mod">
          <ac:chgData name="Cy Philips" userId="684db6a1f2c0c818" providerId="LiveId" clId="{24BCAD24-3E95-4887-9136-55802D177E2F}" dt="2023-07-28T17:33:58.643" v="380" actId="20577"/>
          <ac:spMkLst>
            <pc:docMk/>
            <pc:sldMk cId="1294706815" sldId="260"/>
            <ac:spMk id="6" creationId="{2B48B9F7-4813-9EEE-2AA4-85658570E9F2}"/>
          </ac:spMkLst>
        </pc:spChg>
        <pc:picChg chg="del">
          <ac:chgData name="Cy Philips" userId="684db6a1f2c0c818" providerId="LiveId" clId="{24BCAD24-3E95-4887-9136-55802D177E2F}" dt="2023-07-28T17:30:27.777" v="172" actId="478"/>
          <ac:picMkLst>
            <pc:docMk/>
            <pc:sldMk cId="1294706815" sldId="260"/>
            <ac:picMk id="4" creationId="{4C9793B4-0CF4-2E0E-31A2-4EB6BB82A2FF}"/>
          </ac:picMkLst>
        </pc:picChg>
        <pc:picChg chg="add mod">
          <ac:chgData name="Cy Philips" userId="684db6a1f2c0c818" providerId="LiveId" clId="{24BCAD24-3E95-4887-9136-55802D177E2F}" dt="2023-07-28T17:30:46.567" v="188" actId="14100"/>
          <ac:picMkLst>
            <pc:docMk/>
            <pc:sldMk cId="1294706815" sldId="260"/>
            <ac:picMk id="5" creationId="{B2366A16-C841-1907-606A-B13816180A14}"/>
          </ac:picMkLst>
        </pc:picChg>
      </pc:sldChg>
      <pc:sldChg chg="addSp delSp modSp add mod ord">
        <pc:chgData name="Cy Philips" userId="684db6a1f2c0c818" providerId="LiveId" clId="{24BCAD24-3E95-4887-9136-55802D177E2F}" dt="2023-07-28T17:37:17.562" v="438" actId="1076"/>
        <pc:sldMkLst>
          <pc:docMk/>
          <pc:sldMk cId="3000731626" sldId="261"/>
        </pc:sldMkLst>
        <pc:spChg chg="del">
          <ac:chgData name="Cy Philips" userId="684db6a1f2c0c818" providerId="LiveId" clId="{24BCAD24-3E95-4887-9136-55802D177E2F}" dt="2023-07-28T17:36:28.979" v="412" actId="478"/>
          <ac:spMkLst>
            <pc:docMk/>
            <pc:sldMk cId="3000731626" sldId="261"/>
            <ac:spMk id="6" creationId="{2B48B9F7-4813-9EEE-2AA4-85658570E9F2}"/>
          </ac:spMkLst>
        </pc:spChg>
        <pc:spChg chg="add mod">
          <ac:chgData name="Cy Philips" userId="684db6a1f2c0c818" providerId="LiveId" clId="{24BCAD24-3E95-4887-9136-55802D177E2F}" dt="2023-07-28T17:37:17.562" v="438" actId="1076"/>
          <ac:spMkLst>
            <pc:docMk/>
            <pc:sldMk cId="3000731626" sldId="261"/>
            <ac:spMk id="7" creationId="{5C7CA8BF-0713-02C2-DCBC-977FF8E62161}"/>
          </ac:spMkLst>
        </pc:spChg>
        <pc:picChg chg="del">
          <ac:chgData name="Cy Philips" userId="684db6a1f2c0c818" providerId="LiveId" clId="{24BCAD24-3E95-4887-9136-55802D177E2F}" dt="2023-07-28T17:35:19.401" v="384" actId="478"/>
          <ac:picMkLst>
            <pc:docMk/>
            <pc:sldMk cId="3000731626" sldId="261"/>
            <ac:picMk id="4" creationId="{A1A4FFE5-7620-CCB8-E75A-56CC0C1D909E}"/>
          </ac:picMkLst>
        </pc:picChg>
        <pc:picChg chg="add mod">
          <ac:chgData name="Cy Philips" userId="684db6a1f2c0c818" providerId="LiveId" clId="{24BCAD24-3E95-4887-9136-55802D177E2F}" dt="2023-07-28T17:36:06.048" v="411" actId="1037"/>
          <ac:picMkLst>
            <pc:docMk/>
            <pc:sldMk cId="3000731626" sldId="261"/>
            <ac:picMk id="5" creationId="{05AA7142-CFF5-AA95-AD5B-AC03942CD32B}"/>
          </ac:picMkLst>
        </pc:picChg>
      </pc:sldChg>
      <pc:sldChg chg="addSp delSp modSp add mod ord">
        <pc:chgData name="Cy Philips" userId="684db6a1f2c0c818" providerId="LiveId" clId="{24BCAD24-3E95-4887-9136-55802D177E2F}" dt="2023-07-28T17:44:25.205" v="611" actId="20577"/>
        <pc:sldMkLst>
          <pc:docMk/>
          <pc:sldMk cId="705347713" sldId="262"/>
        </pc:sldMkLst>
        <pc:spChg chg="mod">
          <ac:chgData name="Cy Philips" userId="684db6a1f2c0c818" providerId="LiveId" clId="{24BCAD24-3E95-4887-9136-55802D177E2F}" dt="2023-07-28T17:44:25.205" v="611" actId="20577"/>
          <ac:spMkLst>
            <pc:docMk/>
            <pc:sldMk cId="705347713" sldId="262"/>
            <ac:spMk id="6" creationId="{2B48B9F7-4813-9EEE-2AA4-85658570E9F2}"/>
          </ac:spMkLst>
        </pc:spChg>
        <pc:spChg chg="add mod">
          <ac:chgData name="Cy Philips" userId="684db6a1f2c0c818" providerId="LiveId" clId="{24BCAD24-3E95-4887-9136-55802D177E2F}" dt="2023-07-28T17:39:22.432" v="480" actId="14100"/>
          <ac:spMkLst>
            <pc:docMk/>
            <pc:sldMk cId="705347713" sldId="262"/>
            <ac:spMk id="7" creationId="{58826DFA-12CC-39F8-EB51-6B424D8A3F96}"/>
          </ac:spMkLst>
        </pc:spChg>
        <pc:picChg chg="add mod">
          <ac:chgData name="Cy Philips" userId="684db6a1f2c0c818" providerId="LiveId" clId="{24BCAD24-3E95-4887-9136-55802D177E2F}" dt="2023-07-28T17:38:19.089" v="444" actId="1076"/>
          <ac:picMkLst>
            <pc:docMk/>
            <pc:sldMk cId="705347713" sldId="262"/>
            <ac:picMk id="4" creationId="{2C735AC9-224C-2C3E-56D4-1ACB06298ACD}"/>
          </ac:picMkLst>
        </pc:picChg>
        <pc:picChg chg="del">
          <ac:chgData name="Cy Philips" userId="684db6a1f2c0c818" providerId="LiveId" clId="{24BCAD24-3E95-4887-9136-55802D177E2F}" dt="2023-07-28T17:38:05.224" v="442" actId="478"/>
          <ac:picMkLst>
            <pc:docMk/>
            <pc:sldMk cId="705347713" sldId="262"/>
            <ac:picMk id="5" creationId="{B2366A16-C841-1907-606A-B13816180A14}"/>
          </ac:picMkLst>
        </pc:picChg>
      </pc:sldChg>
      <pc:sldChg chg="addSp delSp modSp add mod ord">
        <pc:chgData name="Cy Philips" userId="684db6a1f2c0c818" providerId="LiveId" clId="{24BCAD24-3E95-4887-9136-55802D177E2F}" dt="2023-07-28T18:04:58.725" v="894" actId="403"/>
        <pc:sldMkLst>
          <pc:docMk/>
          <pc:sldMk cId="4062070786" sldId="263"/>
        </pc:sldMkLst>
        <pc:spChg chg="add del mod">
          <ac:chgData name="Cy Philips" userId="684db6a1f2c0c818" providerId="LiveId" clId="{24BCAD24-3E95-4887-9136-55802D177E2F}" dt="2023-07-28T17:55:24.005" v="618"/>
          <ac:spMkLst>
            <pc:docMk/>
            <pc:sldMk cId="4062070786" sldId="263"/>
            <ac:spMk id="4" creationId="{B62030EE-1CCB-1DF1-599E-36FB88666E52}"/>
          </ac:spMkLst>
        </pc:spChg>
        <pc:spChg chg="add mod">
          <ac:chgData name="Cy Philips" userId="684db6a1f2c0c818" providerId="LiveId" clId="{24BCAD24-3E95-4887-9136-55802D177E2F}" dt="2023-07-28T18:04:58.725" v="894" actId="403"/>
          <ac:spMkLst>
            <pc:docMk/>
            <pc:sldMk cId="4062070786" sldId="263"/>
            <ac:spMk id="5" creationId="{4ECB654C-AA4C-6BD1-544D-26438ED178C4}"/>
          </ac:spMkLst>
        </pc:spChg>
        <pc:graphicFrameChg chg="add del mod">
          <ac:chgData name="Cy Philips" userId="684db6a1f2c0c818" providerId="LiveId" clId="{24BCAD24-3E95-4887-9136-55802D177E2F}" dt="2023-07-28T17:57:44.406" v="762"/>
          <ac:graphicFrameMkLst>
            <pc:docMk/>
            <pc:sldMk cId="4062070786" sldId="263"/>
            <ac:graphicFrameMk id="7" creationId="{B0087BE3-4F37-9B0D-7F8F-BA42EC76CC9C}"/>
          </ac:graphicFrameMkLst>
        </pc:graphicFrameChg>
        <pc:picChg chg="mod">
          <ac:chgData name="Cy Philips" userId="684db6a1f2c0c818" providerId="LiveId" clId="{24BCAD24-3E95-4887-9136-55802D177E2F}" dt="2023-07-28T17:52:26.021" v="615" actId="1076"/>
          <ac:picMkLst>
            <pc:docMk/>
            <pc:sldMk cId="4062070786" sldId="263"/>
            <ac:picMk id="8" creationId="{27546FD2-E422-B498-A30E-EC98F0F95B1E}"/>
          </ac:picMkLst>
        </pc:picChg>
      </pc:sldChg>
      <pc:sldChg chg="add ord">
        <pc:chgData name="Cy Philips" userId="684db6a1f2c0c818" providerId="LiveId" clId="{24BCAD24-3E95-4887-9136-55802D177E2F}" dt="2023-07-30T03:21:45.695" v="897"/>
        <pc:sldMkLst>
          <pc:docMk/>
          <pc:sldMk cId="2712035749" sldId="268"/>
        </pc:sldMkLst>
      </pc:sldChg>
      <pc:sldChg chg="add ord">
        <pc:chgData name="Cy Philips" userId="684db6a1f2c0c818" providerId="LiveId" clId="{24BCAD24-3E95-4887-9136-55802D177E2F}" dt="2023-07-30T03:21:57.408" v="900"/>
        <pc:sldMkLst>
          <pc:docMk/>
          <pc:sldMk cId="394258373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00C2-2E13-8B43-C6FD-921BC7D74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9436-66DC-3E9D-38A5-FAA056E73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4FB6-6CA2-B62B-2879-33EE5AA3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1359-9545-BF74-9B77-CCD7DDAC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7B194-2365-5792-578F-9662BD4B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3683-3709-5541-2CEE-11A085AD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D819E-05E2-12F7-8A03-9EA1D1426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4C5D9-AE35-EBD9-EC64-EFB032C5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B6193-EECC-0912-1508-F58B260E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4AE3-388D-165C-63C7-C6538BD2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E1737-B911-7050-E57E-8DBA96D45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FB3B5-8F6B-19C3-EE4A-4F22C74C1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8BBE9-184F-E5BF-97BA-3A4A3744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A44B1-569C-ECB2-8B3F-0BA3B1E3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45810-AC5A-A390-D9A7-C58C5A0A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9CD9-00F9-0FC3-1421-4B4C3018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FFC6-43F4-6142-5736-3B37FDC78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CD89A-3D4E-918C-D462-B84B7AB9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DC55E-0DF3-4505-AA28-907794FD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1589-C53B-F17A-BF51-18B7E845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3E7E-1A10-61DF-B5B9-63C744E1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63C84-4618-E007-8C0C-2E76218D4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3E5C-CDA3-35DE-DE6A-8E96BC6C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38A0-CB4B-7842-29A8-14CCED85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EEED4-51E4-EFDA-FF1E-37F1DDCB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6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CB2F-18E2-A07E-6CF9-750DAD6B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452A-6D38-4940-A003-74F2B3325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F5629-0D55-D8C5-E768-EE6311C73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A7BBD-882C-22A9-017E-28C9E404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88691-55C6-B766-7185-A4505807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C44FC-FCF6-8523-C72F-A325996D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534D-78DB-108C-8CDE-306FE246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9D14D-A021-EDA2-D3F1-BCFE46387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39E27-1769-420B-8FB2-73575ECB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82A11-D838-C6A5-0255-B66242760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D54EC-215D-7345-2DF4-88CB47890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D236F-4F54-D69F-A66E-F4E727BB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C7C01-0310-27E8-9213-2928C497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7F03C-7635-2B3F-DD51-8DC0943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89B0-5563-50D5-FD08-FB28B644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39813-2509-87B8-B391-5670C4C5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8C74C-CCD0-3BCF-F876-D389EE4D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7BD98-FCDE-6188-9570-67E5EF5D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51F5D-9953-CCF6-CC80-841651A2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229B6-C944-62CA-0FE1-25E92CD1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06B52-73A7-6179-F1C1-E5423344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9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F6FF-E9BB-117F-8843-704CF852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2E9A-B79D-D344-0D5C-7C5C2877F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03F90-A2CC-9389-A289-B1E8A475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3BE54-6247-D063-E081-63582E52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3CF7-FF58-4EC7-71BE-9C37764D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26735-D2EC-289E-9540-0EF5BB7A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FA7E-C642-22B3-7FDE-32D9F52A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D0C7D-A586-99C9-101E-21B49A11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56453-3289-19A5-5B71-E8BFE8B23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7777-56DB-49C6-D662-972B654E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42FC1-94F1-5C9F-3D20-689DE1C3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FF790-F972-CA8C-C7B6-0EF68C72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57B57-3573-7B9E-5B1A-D1A4D4C4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493A-AEE0-5EDD-218E-8AD351391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5875-59AF-C088-B68D-59AA1F284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5C51-9E1E-4764-BBC4-B09A4644561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5E59B-6421-B3C7-22F8-661320C91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AEA37-5F43-476E-A6CC-2603E4E78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8F5B-AAAB-416E-9157-2692C2CAF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edcooper@gmail.com" TargetMode="External"/><Relationship Id="rId4" Type="http://schemas.openxmlformats.org/officeDocument/2006/relationships/hyperlink" Target="mailto:jawils07@comcast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978F-7F84-5771-BEEF-33C9B179F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Lessons of Leadership &amp; Wearing the White Hat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AAC0D-8615-FD9B-8D2D-7D6CA61CF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Referee Essentials </a:t>
            </a:r>
          </a:p>
        </p:txBody>
      </p:sp>
      <p:pic>
        <p:nvPicPr>
          <p:cNvPr id="8" name="Picture 7" descr="A logo for a football league&#10;&#10;Description automatically generated">
            <a:extLst>
              <a:ext uri="{FF2B5EF4-FFF2-40B4-BE49-F238E27FC236}">
                <a16:creationId xmlns:a16="http://schemas.microsoft.com/office/drawing/2014/main" id="{27546FD2-E422-B498-A30E-EC98F0F95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28" y="1075900"/>
            <a:ext cx="7055389" cy="470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BAB3F-20F4-60A2-8522-958CF0FB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3" y="0"/>
            <a:ext cx="4481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978F-7F84-5771-BEEF-33C9B179F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Lessons of Leadership &amp; Wearing the White Hat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AAC0D-8615-FD9B-8D2D-7D6CA61CF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Referee Essentials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2C236-CDF1-5184-CFF1-145D71EB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3" y="0"/>
            <a:ext cx="4481466" cy="6858000"/>
          </a:xfrm>
          <a:prstGeom prst="rect">
            <a:avLst/>
          </a:prstGeom>
        </p:spPr>
      </p:pic>
      <p:pic>
        <p:nvPicPr>
          <p:cNvPr id="8" name="Picture 7" descr="A logo for a football league&#10;&#10;Description automatically generated">
            <a:extLst>
              <a:ext uri="{FF2B5EF4-FFF2-40B4-BE49-F238E27FC236}">
                <a16:creationId xmlns:a16="http://schemas.microsoft.com/office/drawing/2014/main" id="{27546FD2-E422-B498-A30E-EC98F0F95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14" y="566555"/>
            <a:ext cx="5323261" cy="3550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B654C-AA4C-6BD1-544D-26438ED178C4}"/>
              </a:ext>
            </a:extLst>
          </p:cNvPr>
          <p:cNvSpPr txBox="1"/>
          <p:nvPr/>
        </p:nvSpPr>
        <p:spPr>
          <a:xfrm>
            <a:off x="5221864" y="3315767"/>
            <a:ext cx="62811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questions/concerns, contact:</a:t>
            </a:r>
          </a:p>
          <a:p>
            <a:pPr algn="ctr"/>
            <a:endParaRPr lang="en-US" dirty="0"/>
          </a:p>
          <a:p>
            <a:pPr algn="ctr"/>
            <a:r>
              <a:rPr lang="en-US" sz="2000" b="1" dirty="0"/>
              <a:t>Johnny Wilson</a:t>
            </a:r>
          </a:p>
          <a:p>
            <a:pPr algn="ctr"/>
            <a:r>
              <a:rPr lang="en-US" dirty="0"/>
              <a:t>Phone: 770-597-6485</a:t>
            </a:r>
          </a:p>
          <a:p>
            <a:pPr algn="ctr"/>
            <a:r>
              <a:rPr lang="en-US" dirty="0"/>
              <a:t>Email: </a:t>
            </a:r>
            <a:r>
              <a:rPr lang="en-US" dirty="0">
                <a:hlinkClick r:id="rId4"/>
              </a:rPr>
              <a:t>jawils07@comcast.net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b="1" dirty="0"/>
              <a:t>Cedric Cooper</a:t>
            </a:r>
          </a:p>
          <a:p>
            <a:pPr algn="ctr"/>
            <a:r>
              <a:rPr lang="en-US" dirty="0"/>
              <a:t>Phone: 404-593-6921</a:t>
            </a:r>
          </a:p>
          <a:p>
            <a:pPr algn="ctr"/>
            <a:r>
              <a:rPr lang="en-US" dirty="0"/>
              <a:t>Email: </a:t>
            </a:r>
            <a:r>
              <a:rPr lang="en-US" dirty="0">
                <a:hlinkClick r:id="rId5"/>
              </a:rPr>
              <a:t>cedcooper@gmail.com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7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football league&#10;&#10;Description automatically generated">
            <a:extLst>
              <a:ext uri="{FF2B5EF4-FFF2-40B4-BE49-F238E27FC236}">
                <a16:creationId xmlns:a16="http://schemas.microsoft.com/office/drawing/2014/main" id="{B66E6A95-F1B3-8818-4222-4CA0361B6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47" y="5433042"/>
            <a:ext cx="2136253" cy="1424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F51AE-0F24-9E7F-F46A-AA825C2528A8}"/>
              </a:ext>
            </a:extLst>
          </p:cNvPr>
          <p:cNvSpPr txBox="1"/>
          <p:nvPr/>
        </p:nvSpPr>
        <p:spPr>
          <a:xfrm>
            <a:off x="1391540" y="767805"/>
            <a:ext cx="9408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READ YOUR RULE BOOKS AND STUDY THE MECHANICS FOR THE POSITION YOU ARE ASSIGNED TO WORK.</a:t>
            </a:r>
          </a:p>
        </p:txBody>
      </p:sp>
    </p:spTree>
    <p:extLst>
      <p:ext uri="{BB962C8B-B14F-4D97-AF65-F5344CB8AC3E}">
        <p14:creationId xmlns:p14="http://schemas.microsoft.com/office/powerpoint/2010/main" val="271203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500414-3A46-0538-29AA-6FB985051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7472" cy="6776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8B9F7-4813-9EEE-2AA4-85658570E9F2}"/>
              </a:ext>
            </a:extLst>
          </p:cNvPr>
          <p:cNvSpPr txBox="1"/>
          <p:nvPr/>
        </p:nvSpPr>
        <p:spPr>
          <a:xfrm>
            <a:off x="5542245" y="1984309"/>
            <a:ext cx="6550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TEAM A FOULS BEHIND THE LINE OF SCRIMMAGE </a:t>
            </a:r>
            <a:r>
              <a:rPr lang="en-US" sz="3200" b="1" dirty="0"/>
              <a:t>AND </a:t>
            </a:r>
            <a:r>
              <a:rPr lang="en-US" sz="3200" dirty="0"/>
              <a:t>THE RUN ENDS BEHIND THE LINE OF SCRIMMAGE</a:t>
            </a:r>
          </a:p>
          <a:p>
            <a:endParaRPr lang="en-US" sz="3200" dirty="0"/>
          </a:p>
          <a:p>
            <a:r>
              <a:rPr lang="en-US" sz="3200" dirty="0"/>
              <a:t>ENFORCEMENT SPOT: </a:t>
            </a:r>
            <a:r>
              <a:rPr lang="en-US" sz="3200" b="1" dirty="0"/>
              <a:t>PREVIOUS SPOT</a:t>
            </a:r>
          </a:p>
        </p:txBody>
      </p:sp>
      <p:pic>
        <p:nvPicPr>
          <p:cNvPr id="2" name="Picture 1" descr="A logo for a football league&#10;&#10;Description automatically generated">
            <a:extLst>
              <a:ext uri="{FF2B5EF4-FFF2-40B4-BE49-F238E27FC236}">
                <a16:creationId xmlns:a16="http://schemas.microsoft.com/office/drawing/2014/main" id="{819D841C-BB7D-0C4C-D6CC-349E8BC2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83" y="5620570"/>
            <a:ext cx="1855117" cy="12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48B9F7-4813-9EEE-2AA4-85658570E9F2}"/>
              </a:ext>
            </a:extLst>
          </p:cNvPr>
          <p:cNvSpPr txBox="1"/>
          <p:nvPr/>
        </p:nvSpPr>
        <p:spPr>
          <a:xfrm>
            <a:off x="175487" y="1651023"/>
            <a:ext cx="6669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TEAM A FOULS BEHIND THE LINE OF SCRIMMAGE </a:t>
            </a:r>
            <a:r>
              <a:rPr lang="en-US" sz="3200" b="1" dirty="0"/>
              <a:t>AND </a:t>
            </a:r>
            <a:r>
              <a:rPr lang="en-US" sz="3200" dirty="0"/>
              <a:t>THE RUN ENDS BEYOND THE LINE OF SCRIMMAGE</a:t>
            </a:r>
          </a:p>
          <a:p>
            <a:endParaRPr lang="en-US" sz="3200" dirty="0"/>
          </a:p>
          <a:p>
            <a:r>
              <a:rPr lang="en-US" sz="3200" dirty="0"/>
              <a:t>ENFORCEMENT SPOT: </a:t>
            </a:r>
            <a:r>
              <a:rPr lang="en-US" sz="3200" b="1" dirty="0"/>
              <a:t>PREVIOUS SPOT</a:t>
            </a:r>
          </a:p>
        </p:txBody>
      </p:sp>
      <p:pic>
        <p:nvPicPr>
          <p:cNvPr id="2" name="Picture 1" descr="A logo for a football league&#10;&#10;Description automatically generated">
            <a:extLst>
              <a:ext uri="{FF2B5EF4-FFF2-40B4-BE49-F238E27FC236}">
                <a16:creationId xmlns:a16="http://schemas.microsoft.com/office/drawing/2014/main" id="{819D841C-BB7D-0C4C-D6CC-349E8BC2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570"/>
            <a:ext cx="1855117" cy="123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9793B4-0CF4-2E0E-31A2-4EB6BB82A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66" y="59821"/>
            <a:ext cx="4859234" cy="67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0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48B9F7-4813-9EEE-2AA4-85658570E9F2}"/>
              </a:ext>
            </a:extLst>
          </p:cNvPr>
          <p:cNvSpPr txBox="1"/>
          <p:nvPr/>
        </p:nvSpPr>
        <p:spPr>
          <a:xfrm>
            <a:off x="5349667" y="1984309"/>
            <a:ext cx="6648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TEAM A FOULS BEYOND THE LINE OF SCRIMMAGE </a:t>
            </a:r>
            <a:r>
              <a:rPr lang="en-US" sz="3200" b="1" dirty="0"/>
              <a:t>AND </a:t>
            </a:r>
            <a:r>
              <a:rPr lang="en-US" sz="3200" dirty="0"/>
              <a:t>THE RUN ENDS BEHIND THE LINE OF SCRIMMAGE</a:t>
            </a:r>
          </a:p>
          <a:p>
            <a:endParaRPr lang="en-US" sz="3200" dirty="0"/>
          </a:p>
          <a:p>
            <a:r>
              <a:rPr lang="en-US" sz="3200" dirty="0"/>
              <a:t>ENFORCEMENT SPOT: </a:t>
            </a:r>
            <a:r>
              <a:rPr lang="en-US" sz="3200" b="1" dirty="0"/>
              <a:t>PREVIOUS SPOT</a:t>
            </a:r>
          </a:p>
        </p:txBody>
      </p:sp>
      <p:pic>
        <p:nvPicPr>
          <p:cNvPr id="2" name="Picture 1" descr="A logo for a football league&#10;&#10;Description automatically generated">
            <a:extLst>
              <a:ext uri="{FF2B5EF4-FFF2-40B4-BE49-F238E27FC236}">
                <a16:creationId xmlns:a16="http://schemas.microsoft.com/office/drawing/2014/main" id="{819D841C-BB7D-0C4C-D6CC-349E8BC2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83" y="5620570"/>
            <a:ext cx="1855117" cy="123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A4FFE5-7620-CCB8-E75A-56CC0C1D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87" y="25656"/>
            <a:ext cx="4597637" cy="68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5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48B9F7-4813-9EEE-2AA4-85658570E9F2}"/>
              </a:ext>
            </a:extLst>
          </p:cNvPr>
          <p:cNvSpPr txBox="1"/>
          <p:nvPr/>
        </p:nvSpPr>
        <p:spPr>
          <a:xfrm>
            <a:off x="124211" y="826350"/>
            <a:ext cx="6421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TEAM A FOULS BEYOND THE LINE OF SCRIMMAGE, BUT BEHIND END OF RUN </a:t>
            </a:r>
            <a:r>
              <a:rPr lang="en-US" sz="3200" b="1" dirty="0"/>
              <a:t>AND </a:t>
            </a:r>
            <a:r>
              <a:rPr lang="en-US" sz="3200" dirty="0"/>
              <a:t>THE RUN ENDS BEYOND THE LINE OF SCRIMMAGE</a:t>
            </a:r>
          </a:p>
          <a:p>
            <a:endParaRPr lang="en-US" sz="3200" dirty="0"/>
          </a:p>
          <a:p>
            <a:r>
              <a:rPr lang="en-US" sz="3200" dirty="0"/>
              <a:t>ENFORCEMENT SPOT: </a:t>
            </a:r>
            <a:r>
              <a:rPr lang="en-US" sz="3200" b="1" dirty="0"/>
              <a:t>SPOT OF FOUL</a:t>
            </a:r>
          </a:p>
        </p:txBody>
      </p:sp>
      <p:pic>
        <p:nvPicPr>
          <p:cNvPr id="2" name="Picture 1" descr="A logo for a football league&#10;&#10;Description automatically generated">
            <a:extLst>
              <a:ext uri="{FF2B5EF4-FFF2-40B4-BE49-F238E27FC236}">
                <a16:creationId xmlns:a16="http://schemas.microsoft.com/office/drawing/2014/main" id="{819D841C-BB7D-0C4C-D6CC-349E8BC2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570"/>
            <a:ext cx="1855117" cy="1237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66A16-C841-1907-606A-B1381618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582" y="59820"/>
            <a:ext cx="4662283" cy="67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0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football league&#10;&#10;Description automatically generated">
            <a:extLst>
              <a:ext uri="{FF2B5EF4-FFF2-40B4-BE49-F238E27FC236}">
                <a16:creationId xmlns:a16="http://schemas.microsoft.com/office/drawing/2014/main" id="{819D841C-BB7D-0C4C-D6CC-349E8BC2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83" y="5620570"/>
            <a:ext cx="1855117" cy="1237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A7142-CFF5-AA95-AD5B-AC03942C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" y="-8546"/>
            <a:ext cx="457761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CA8BF-0713-02C2-DCBC-977FF8E62161}"/>
              </a:ext>
            </a:extLst>
          </p:cNvPr>
          <p:cNvSpPr txBox="1"/>
          <p:nvPr/>
        </p:nvSpPr>
        <p:spPr>
          <a:xfrm>
            <a:off x="4926948" y="1108361"/>
            <a:ext cx="6421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TEAM A FOULS BEYOND THE LINE OF SCRIMMAGE, BUT BEYOND THE END OF RUN </a:t>
            </a:r>
            <a:r>
              <a:rPr lang="en-US" sz="3200" b="1" dirty="0"/>
              <a:t>AND </a:t>
            </a:r>
            <a:r>
              <a:rPr lang="en-US" sz="3200" dirty="0"/>
              <a:t>THE RUN ENDS BEYOND THE LINE OF SCRIMMAGE</a:t>
            </a:r>
          </a:p>
          <a:p>
            <a:endParaRPr lang="en-US" sz="3200" dirty="0"/>
          </a:p>
          <a:p>
            <a:r>
              <a:rPr lang="en-US" sz="3200" dirty="0"/>
              <a:t>ENFORCEMENT SPOT: </a:t>
            </a:r>
            <a:r>
              <a:rPr lang="en-US" sz="3200" b="1" dirty="0"/>
              <a:t>END OF RUN</a:t>
            </a:r>
          </a:p>
        </p:txBody>
      </p:sp>
    </p:spTree>
    <p:extLst>
      <p:ext uri="{BB962C8B-B14F-4D97-AF65-F5344CB8AC3E}">
        <p14:creationId xmlns:p14="http://schemas.microsoft.com/office/powerpoint/2010/main" val="300073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48B9F7-4813-9EEE-2AA4-85658570E9F2}"/>
              </a:ext>
            </a:extLst>
          </p:cNvPr>
          <p:cNvSpPr txBox="1"/>
          <p:nvPr/>
        </p:nvSpPr>
        <p:spPr>
          <a:xfrm>
            <a:off x="213644" y="1082725"/>
            <a:ext cx="6421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TEAM A FOULS OCCURS IN ITS OWN END ZONE </a:t>
            </a:r>
            <a:r>
              <a:rPr lang="en-US" sz="3200" b="1" dirty="0"/>
              <a:t>AND </a:t>
            </a:r>
            <a:r>
              <a:rPr lang="en-US" sz="3200" dirty="0"/>
              <a:t>RUN ENDS BEHIND OR BEYOND LINE OF SCRIMMAGE</a:t>
            </a:r>
          </a:p>
          <a:p>
            <a:endParaRPr lang="en-US" sz="3200" dirty="0"/>
          </a:p>
          <a:p>
            <a:r>
              <a:rPr lang="en-US" sz="3200" dirty="0"/>
              <a:t>ENFORCEMENT SPOT: </a:t>
            </a:r>
            <a:r>
              <a:rPr lang="en-US" sz="3200" b="1" dirty="0"/>
              <a:t>SPOT OF FOUL</a:t>
            </a:r>
          </a:p>
          <a:p>
            <a:r>
              <a:rPr lang="en-US" sz="3200" b="1" dirty="0"/>
              <a:t>AND TEAM B SCORES A SAFETY</a:t>
            </a:r>
          </a:p>
        </p:txBody>
      </p:sp>
      <p:pic>
        <p:nvPicPr>
          <p:cNvPr id="2" name="Picture 1" descr="A logo for a football league&#10;&#10;Description automatically generated">
            <a:extLst>
              <a:ext uri="{FF2B5EF4-FFF2-40B4-BE49-F238E27FC236}">
                <a16:creationId xmlns:a16="http://schemas.microsoft.com/office/drawing/2014/main" id="{819D841C-BB7D-0C4C-D6CC-349E8BC2D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570"/>
            <a:ext cx="1855117" cy="123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35AC9-224C-2C3E-56D4-1ACB06298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787" y="0"/>
            <a:ext cx="455821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826DFA-12CC-39F8-EB51-6B424D8A3F96}"/>
              </a:ext>
            </a:extLst>
          </p:cNvPr>
          <p:cNvSpPr txBox="1"/>
          <p:nvPr/>
        </p:nvSpPr>
        <p:spPr>
          <a:xfrm>
            <a:off x="213644" y="162370"/>
            <a:ext cx="6118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EXCEPTION FOR END ZONE FOULS</a:t>
            </a:r>
          </a:p>
        </p:txBody>
      </p:sp>
    </p:spTree>
    <p:extLst>
      <p:ext uri="{BB962C8B-B14F-4D97-AF65-F5344CB8AC3E}">
        <p14:creationId xmlns:p14="http://schemas.microsoft.com/office/powerpoint/2010/main" val="70534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football league&#10;&#10;Description automatically generated">
            <a:extLst>
              <a:ext uri="{FF2B5EF4-FFF2-40B4-BE49-F238E27FC236}">
                <a16:creationId xmlns:a16="http://schemas.microsoft.com/office/drawing/2014/main" id="{B66E6A95-F1B3-8818-4222-4CA0361B6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47" y="5433042"/>
            <a:ext cx="2136253" cy="1424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F51AE-0F24-9E7F-F46A-AA825C2528A8}"/>
              </a:ext>
            </a:extLst>
          </p:cNvPr>
          <p:cNvSpPr txBox="1"/>
          <p:nvPr/>
        </p:nvSpPr>
        <p:spPr>
          <a:xfrm>
            <a:off x="1391540" y="767805"/>
            <a:ext cx="9408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READ YOUR RULE BOOKS AND STUDY THE MECHANICS FOR THE POSITION YOU ARE ASSIGNED TO WORK.</a:t>
            </a:r>
          </a:p>
        </p:txBody>
      </p:sp>
    </p:spTree>
    <p:extLst>
      <p:ext uri="{BB962C8B-B14F-4D97-AF65-F5344CB8AC3E}">
        <p14:creationId xmlns:p14="http://schemas.microsoft.com/office/powerpoint/2010/main" val="394258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247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10 Lessons of Leadership &amp; Wearing the White Hat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Lessons of Leadership &amp; Wearing the White Hat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Lessons of Leadership &amp; Wearing the White Hat</dc:title>
  <dc:creator>Cy Philips</dc:creator>
  <cp:lastModifiedBy>Cy Philips</cp:lastModifiedBy>
  <cp:revision>1</cp:revision>
  <dcterms:created xsi:type="dcterms:W3CDTF">2023-07-22T04:13:55Z</dcterms:created>
  <dcterms:modified xsi:type="dcterms:W3CDTF">2023-07-31T04:23:28Z</dcterms:modified>
</cp:coreProperties>
</file>