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FC4434-E26B-4BBF-B198-A2723DD7A098}" v="34" dt="2023-07-30T03:29:50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 Philips" userId="684db6a1f2c0c818" providerId="LiveId" clId="{A1FC4434-E26B-4BBF-B198-A2723DD7A098}"/>
    <pc:docChg chg="undo custSel addSld modSld sldOrd">
      <pc:chgData name="Cy Philips" userId="684db6a1f2c0c818" providerId="LiveId" clId="{A1FC4434-E26B-4BBF-B198-A2723DD7A098}" dt="2023-07-31T20:41:47.758" v="4551" actId="207"/>
      <pc:docMkLst>
        <pc:docMk/>
      </pc:docMkLst>
      <pc:sldChg chg="modSp mod">
        <pc:chgData name="Cy Philips" userId="684db6a1f2c0c818" providerId="LiveId" clId="{A1FC4434-E26B-4BBF-B198-A2723DD7A098}" dt="2023-07-28T19:02:08.267" v="507" actId="13926"/>
        <pc:sldMkLst>
          <pc:docMk/>
          <pc:sldMk cId="3873884623" sldId="260"/>
        </pc:sldMkLst>
        <pc:spChg chg="mod">
          <ac:chgData name="Cy Philips" userId="684db6a1f2c0c818" providerId="LiveId" clId="{A1FC4434-E26B-4BBF-B198-A2723DD7A098}" dt="2023-07-28T18:56:53.961" v="65" actId="20577"/>
          <ac:spMkLst>
            <pc:docMk/>
            <pc:sldMk cId="3873884623" sldId="260"/>
            <ac:spMk id="5" creationId="{619F51AE-0F24-9E7F-F46A-AA825C2528A8}"/>
          </ac:spMkLst>
        </pc:spChg>
        <pc:spChg chg="mod">
          <ac:chgData name="Cy Philips" userId="684db6a1f2c0c818" providerId="LiveId" clId="{A1FC4434-E26B-4BBF-B198-A2723DD7A098}" dt="2023-07-28T19:02:08.267" v="507" actId="13926"/>
          <ac:spMkLst>
            <pc:docMk/>
            <pc:sldMk cId="3873884623" sldId="260"/>
            <ac:spMk id="7" creationId="{2BF36104-AAC1-7FBC-6C12-F948C932E1F4}"/>
          </ac:spMkLst>
        </pc:spChg>
      </pc:sldChg>
      <pc:sldChg chg="modSp add mod">
        <pc:chgData name="Cy Philips" userId="684db6a1f2c0c818" providerId="LiveId" clId="{A1FC4434-E26B-4BBF-B198-A2723DD7A098}" dt="2023-07-28T19:16:18.945" v="1003" actId="20577"/>
        <pc:sldMkLst>
          <pc:docMk/>
          <pc:sldMk cId="3528256714" sldId="261"/>
        </pc:sldMkLst>
        <pc:spChg chg="mod">
          <ac:chgData name="Cy Philips" userId="684db6a1f2c0c818" providerId="LiveId" clId="{A1FC4434-E26B-4BBF-B198-A2723DD7A098}" dt="2023-07-28T19:03:20.872" v="527" actId="20577"/>
          <ac:spMkLst>
            <pc:docMk/>
            <pc:sldMk cId="3528256714" sldId="261"/>
            <ac:spMk id="5" creationId="{619F51AE-0F24-9E7F-F46A-AA825C2528A8}"/>
          </ac:spMkLst>
        </pc:spChg>
        <pc:spChg chg="mod">
          <ac:chgData name="Cy Philips" userId="684db6a1f2c0c818" providerId="LiveId" clId="{A1FC4434-E26B-4BBF-B198-A2723DD7A098}" dt="2023-07-28T19:03:31.346" v="549" actId="1036"/>
          <ac:spMkLst>
            <pc:docMk/>
            <pc:sldMk cId="3528256714" sldId="261"/>
            <ac:spMk id="6" creationId="{2004EC00-C0C7-1FD8-FB24-FA70A194EB9F}"/>
          </ac:spMkLst>
        </pc:spChg>
        <pc:spChg chg="mod">
          <ac:chgData name="Cy Philips" userId="684db6a1f2c0c818" providerId="LiveId" clId="{A1FC4434-E26B-4BBF-B198-A2723DD7A098}" dt="2023-07-28T19:16:18.945" v="1003" actId="20577"/>
          <ac:spMkLst>
            <pc:docMk/>
            <pc:sldMk cId="3528256714" sldId="261"/>
            <ac:spMk id="7" creationId="{2BF36104-AAC1-7FBC-6C12-F948C932E1F4}"/>
          </ac:spMkLst>
        </pc:spChg>
      </pc:sldChg>
      <pc:sldChg chg="addSp modSp add mod modTransition modAnim">
        <pc:chgData name="Cy Philips" userId="684db6a1f2c0c818" providerId="LiveId" clId="{A1FC4434-E26B-4BBF-B198-A2723DD7A098}" dt="2023-07-31T20:41:47.758" v="4551" actId="207"/>
        <pc:sldMkLst>
          <pc:docMk/>
          <pc:sldMk cId="932870409" sldId="262"/>
        </pc:sldMkLst>
        <pc:spChg chg="add mod">
          <ac:chgData name="Cy Philips" userId="684db6a1f2c0c818" providerId="LiveId" clId="{A1FC4434-E26B-4BBF-B198-A2723DD7A098}" dt="2023-07-28T22:35:54.039" v="1966" actId="404"/>
          <ac:spMkLst>
            <pc:docMk/>
            <pc:sldMk cId="932870409" sldId="262"/>
            <ac:spMk id="2" creationId="{71F1CB00-B25C-1CF4-D6ED-90A62070EBFB}"/>
          </ac:spMkLst>
        </pc:spChg>
        <pc:spChg chg="add mod">
          <ac:chgData name="Cy Philips" userId="684db6a1f2c0c818" providerId="LiveId" clId="{A1FC4434-E26B-4BBF-B198-A2723DD7A098}" dt="2023-07-28T22:36:06.112" v="1987" actId="1035"/>
          <ac:spMkLst>
            <pc:docMk/>
            <pc:sldMk cId="932870409" sldId="262"/>
            <ac:spMk id="3" creationId="{84ECD831-44B6-C97A-A36E-63B9C3786DBA}"/>
          </ac:spMkLst>
        </pc:spChg>
        <pc:spChg chg="mod">
          <ac:chgData name="Cy Philips" userId="684db6a1f2c0c818" providerId="LiveId" clId="{A1FC4434-E26B-4BBF-B198-A2723DD7A098}" dt="2023-07-31T20:38:59.388" v="4544" actId="20577"/>
          <ac:spMkLst>
            <pc:docMk/>
            <pc:sldMk cId="932870409" sldId="262"/>
            <ac:spMk id="5" creationId="{619F51AE-0F24-9E7F-F46A-AA825C2528A8}"/>
          </ac:spMkLst>
        </pc:spChg>
        <pc:spChg chg="mod">
          <ac:chgData name="Cy Philips" userId="684db6a1f2c0c818" providerId="LiveId" clId="{A1FC4434-E26B-4BBF-B198-A2723DD7A098}" dt="2023-07-28T22:17:16.847" v="1097" actId="1036"/>
          <ac:spMkLst>
            <pc:docMk/>
            <pc:sldMk cId="932870409" sldId="262"/>
            <ac:spMk id="6" creationId="{2004EC00-C0C7-1FD8-FB24-FA70A194EB9F}"/>
          </ac:spMkLst>
        </pc:spChg>
        <pc:spChg chg="mod">
          <ac:chgData name="Cy Philips" userId="684db6a1f2c0c818" providerId="LiveId" clId="{A1FC4434-E26B-4BBF-B198-A2723DD7A098}" dt="2023-07-28T22:23:57.554" v="1387" actId="20577"/>
          <ac:spMkLst>
            <pc:docMk/>
            <pc:sldMk cId="932870409" sldId="262"/>
            <ac:spMk id="7" creationId="{2BF36104-AAC1-7FBC-6C12-F948C932E1F4}"/>
          </ac:spMkLst>
        </pc:spChg>
        <pc:spChg chg="add mod">
          <ac:chgData name="Cy Philips" userId="684db6a1f2c0c818" providerId="LiveId" clId="{A1FC4434-E26B-4BBF-B198-A2723DD7A098}" dt="2023-07-28T22:36:48.324" v="1998" actId="1035"/>
          <ac:spMkLst>
            <pc:docMk/>
            <pc:sldMk cId="932870409" sldId="262"/>
            <ac:spMk id="8" creationId="{1FD82A4F-7630-3FCA-2289-149D34693FAA}"/>
          </ac:spMkLst>
        </pc:spChg>
        <pc:spChg chg="add mod">
          <ac:chgData name="Cy Philips" userId="684db6a1f2c0c818" providerId="LiveId" clId="{A1FC4434-E26B-4BBF-B198-A2723DD7A098}" dt="2023-07-28T22:37:04.380" v="1999" actId="13926"/>
          <ac:spMkLst>
            <pc:docMk/>
            <pc:sldMk cId="932870409" sldId="262"/>
            <ac:spMk id="9" creationId="{94296357-6F95-56FF-B5B5-C28B1269CBD1}"/>
          </ac:spMkLst>
        </pc:spChg>
        <pc:spChg chg="add mod">
          <ac:chgData name="Cy Philips" userId="684db6a1f2c0c818" providerId="LiveId" clId="{A1FC4434-E26B-4BBF-B198-A2723DD7A098}" dt="2023-07-28T22:45:19.447" v="2610" actId="13926"/>
          <ac:spMkLst>
            <pc:docMk/>
            <pc:sldMk cId="932870409" sldId="262"/>
            <ac:spMk id="10" creationId="{78A3FAB5-9B9B-5A94-C509-7B245F02200A}"/>
          </ac:spMkLst>
        </pc:spChg>
        <pc:spChg chg="add mod">
          <ac:chgData name="Cy Philips" userId="684db6a1f2c0c818" providerId="LiveId" clId="{A1FC4434-E26B-4BBF-B198-A2723DD7A098}" dt="2023-07-28T22:45:24.669" v="2611" actId="13926"/>
          <ac:spMkLst>
            <pc:docMk/>
            <pc:sldMk cId="932870409" sldId="262"/>
            <ac:spMk id="11" creationId="{DD35BC82-4C61-761B-AB1E-FB9D22A8DFF7}"/>
          </ac:spMkLst>
        </pc:spChg>
        <pc:spChg chg="add mod">
          <ac:chgData name="Cy Philips" userId="684db6a1f2c0c818" providerId="LiveId" clId="{A1FC4434-E26B-4BBF-B198-A2723DD7A098}" dt="2023-07-28T22:45:28.784" v="2612" actId="13926"/>
          <ac:spMkLst>
            <pc:docMk/>
            <pc:sldMk cId="932870409" sldId="262"/>
            <ac:spMk id="12" creationId="{EB20F74C-7A7B-821C-9427-A7AE66718C31}"/>
          </ac:spMkLst>
        </pc:spChg>
        <pc:spChg chg="add mod">
          <ac:chgData name="Cy Philips" userId="684db6a1f2c0c818" providerId="LiveId" clId="{A1FC4434-E26B-4BBF-B198-A2723DD7A098}" dt="2023-07-28T22:45:32.777" v="2613" actId="13926"/>
          <ac:spMkLst>
            <pc:docMk/>
            <pc:sldMk cId="932870409" sldId="262"/>
            <ac:spMk id="13" creationId="{6EA82F59-14E4-ADA5-B642-6757591204D6}"/>
          </ac:spMkLst>
        </pc:spChg>
        <pc:spChg chg="add mod">
          <ac:chgData name="Cy Philips" userId="684db6a1f2c0c818" providerId="LiveId" clId="{A1FC4434-E26B-4BBF-B198-A2723DD7A098}" dt="2023-07-28T22:45:40.649" v="2614" actId="13926"/>
          <ac:spMkLst>
            <pc:docMk/>
            <pc:sldMk cId="932870409" sldId="262"/>
            <ac:spMk id="14" creationId="{31209AFD-690C-0794-2417-4B331D30F1CD}"/>
          </ac:spMkLst>
        </pc:spChg>
        <pc:spChg chg="add mod">
          <ac:chgData name="Cy Philips" userId="684db6a1f2c0c818" providerId="LiveId" clId="{A1FC4434-E26B-4BBF-B198-A2723DD7A098}" dt="2023-07-31T20:41:47.758" v="4551" actId="207"/>
          <ac:spMkLst>
            <pc:docMk/>
            <pc:sldMk cId="932870409" sldId="262"/>
            <ac:spMk id="16" creationId="{4006EE1D-DA05-1952-8D52-7085F44D25EF}"/>
          </ac:spMkLst>
        </pc:spChg>
        <pc:picChg chg="mod ord">
          <ac:chgData name="Cy Philips" userId="684db6a1f2c0c818" providerId="LiveId" clId="{A1FC4434-E26B-4BBF-B198-A2723DD7A098}" dt="2023-07-28T22:44:10.515" v="2510" actId="167"/>
          <ac:picMkLst>
            <pc:docMk/>
            <pc:sldMk cId="932870409" sldId="262"/>
            <ac:picMk id="4" creationId="{B66E6A95-F1B3-8818-4222-4CA0361B63EC}"/>
          </ac:picMkLst>
        </pc:picChg>
      </pc:sldChg>
      <pc:sldChg chg="addSp delSp modSp add mod delAnim">
        <pc:chgData name="Cy Philips" userId="684db6a1f2c0c818" providerId="LiveId" clId="{A1FC4434-E26B-4BBF-B198-A2723DD7A098}" dt="2023-07-30T02:45:30.120" v="3161" actId="1035"/>
        <pc:sldMkLst>
          <pc:docMk/>
          <pc:sldMk cId="2679145038" sldId="263"/>
        </pc:sldMkLst>
        <pc:spChg chg="del">
          <ac:chgData name="Cy Philips" userId="684db6a1f2c0c818" providerId="LiveId" clId="{A1FC4434-E26B-4BBF-B198-A2723DD7A098}" dt="2023-07-28T22:52:02.593" v="2641" actId="478"/>
          <ac:spMkLst>
            <pc:docMk/>
            <pc:sldMk cId="2679145038" sldId="263"/>
            <ac:spMk id="2" creationId="{71F1CB00-B25C-1CF4-D6ED-90A62070EBFB}"/>
          </ac:spMkLst>
        </pc:spChg>
        <pc:spChg chg="del">
          <ac:chgData name="Cy Philips" userId="684db6a1f2c0c818" providerId="LiveId" clId="{A1FC4434-E26B-4BBF-B198-A2723DD7A098}" dt="2023-07-28T22:52:04.969" v="2642" actId="478"/>
          <ac:spMkLst>
            <pc:docMk/>
            <pc:sldMk cId="2679145038" sldId="263"/>
            <ac:spMk id="3" creationId="{84ECD831-44B6-C97A-A36E-63B9C3786DBA}"/>
          </ac:spMkLst>
        </pc:spChg>
        <pc:spChg chg="mod">
          <ac:chgData name="Cy Philips" userId="684db6a1f2c0c818" providerId="LiveId" clId="{A1FC4434-E26B-4BBF-B198-A2723DD7A098}" dt="2023-07-30T02:27:27.560" v="2707" actId="5793"/>
          <ac:spMkLst>
            <pc:docMk/>
            <pc:sldMk cId="2679145038" sldId="263"/>
            <ac:spMk id="5" creationId="{619F51AE-0F24-9E7F-F46A-AA825C2528A8}"/>
          </ac:spMkLst>
        </pc:spChg>
        <pc:spChg chg="del">
          <ac:chgData name="Cy Philips" userId="684db6a1f2c0c818" providerId="LiveId" clId="{A1FC4434-E26B-4BBF-B198-A2723DD7A098}" dt="2023-07-28T22:52:00.479" v="2640" actId="478"/>
          <ac:spMkLst>
            <pc:docMk/>
            <pc:sldMk cId="2679145038" sldId="263"/>
            <ac:spMk id="7" creationId="{2BF36104-AAC1-7FBC-6C12-F948C932E1F4}"/>
          </ac:spMkLst>
        </pc:spChg>
        <pc:spChg chg="del">
          <ac:chgData name="Cy Philips" userId="684db6a1f2c0c818" providerId="LiveId" clId="{A1FC4434-E26B-4BBF-B198-A2723DD7A098}" dt="2023-07-28T22:52:06.457" v="2643" actId="478"/>
          <ac:spMkLst>
            <pc:docMk/>
            <pc:sldMk cId="2679145038" sldId="263"/>
            <ac:spMk id="8" creationId="{1FD82A4F-7630-3FCA-2289-149D34693FAA}"/>
          </ac:spMkLst>
        </pc:spChg>
        <pc:spChg chg="del">
          <ac:chgData name="Cy Philips" userId="684db6a1f2c0c818" providerId="LiveId" clId="{A1FC4434-E26B-4BBF-B198-A2723DD7A098}" dt="2023-07-28T22:52:10.471" v="2646" actId="478"/>
          <ac:spMkLst>
            <pc:docMk/>
            <pc:sldMk cId="2679145038" sldId="263"/>
            <ac:spMk id="9" creationId="{94296357-6F95-56FF-B5B5-C28B1269CBD1}"/>
          </ac:spMkLst>
        </pc:spChg>
        <pc:spChg chg="del mod">
          <ac:chgData name="Cy Philips" userId="684db6a1f2c0c818" providerId="LiveId" clId="{A1FC4434-E26B-4BBF-B198-A2723DD7A098}" dt="2023-07-28T22:52:08.754" v="2645" actId="478"/>
          <ac:spMkLst>
            <pc:docMk/>
            <pc:sldMk cId="2679145038" sldId="263"/>
            <ac:spMk id="10" creationId="{78A3FAB5-9B9B-5A94-C509-7B245F02200A}"/>
          </ac:spMkLst>
        </pc:spChg>
        <pc:spChg chg="del">
          <ac:chgData name="Cy Philips" userId="684db6a1f2c0c818" providerId="LiveId" clId="{A1FC4434-E26B-4BBF-B198-A2723DD7A098}" dt="2023-07-28T22:52:13.377" v="2647" actId="478"/>
          <ac:spMkLst>
            <pc:docMk/>
            <pc:sldMk cId="2679145038" sldId="263"/>
            <ac:spMk id="11" creationId="{DD35BC82-4C61-761B-AB1E-FB9D22A8DFF7}"/>
          </ac:spMkLst>
        </pc:spChg>
        <pc:spChg chg="del">
          <ac:chgData name="Cy Philips" userId="684db6a1f2c0c818" providerId="LiveId" clId="{A1FC4434-E26B-4BBF-B198-A2723DD7A098}" dt="2023-07-28T22:52:16.975" v="2648" actId="478"/>
          <ac:spMkLst>
            <pc:docMk/>
            <pc:sldMk cId="2679145038" sldId="263"/>
            <ac:spMk id="12" creationId="{EB20F74C-7A7B-821C-9427-A7AE66718C31}"/>
          </ac:spMkLst>
        </pc:spChg>
        <pc:spChg chg="del">
          <ac:chgData name="Cy Philips" userId="684db6a1f2c0c818" providerId="LiveId" clId="{A1FC4434-E26B-4BBF-B198-A2723DD7A098}" dt="2023-07-28T22:52:18.874" v="2649" actId="478"/>
          <ac:spMkLst>
            <pc:docMk/>
            <pc:sldMk cId="2679145038" sldId="263"/>
            <ac:spMk id="13" creationId="{6EA82F59-14E4-ADA5-B642-6757591204D6}"/>
          </ac:spMkLst>
        </pc:spChg>
        <pc:spChg chg="del">
          <ac:chgData name="Cy Philips" userId="684db6a1f2c0c818" providerId="LiveId" clId="{A1FC4434-E26B-4BBF-B198-A2723DD7A098}" dt="2023-07-28T22:52:21.673" v="2650" actId="478"/>
          <ac:spMkLst>
            <pc:docMk/>
            <pc:sldMk cId="2679145038" sldId="263"/>
            <ac:spMk id="14" creationId="{31209AFD-690C-0794-2417-4B331D30F1CD}"/>
          </ac:spMkLst>
        </pc:spChg>
        <pc:spChg chg="add mod">
          <ac:chgData name="Cy Philips" userId="684db6a1f2c0c818" providerId="LiveId" clId="{A1FC4434-E26B-4BBF-B198-A2723DD7A098}" dt="2023-07-30T02:45:30.120" v="3161" actId="1035"/>
          <ac:spMkLst>
            <pc:docMk/>
            <pc:sldMk cId="2679145038" sldId="263"/>
            <ac:spMk id="16" creationId="{93B95C84-D0BA-16FB-28AD-B2BB99FA0B2A}"/>
          </ac:spMkLst>
        </pc:spChg>
      </pc:sldChg>
      <pc:sldChg chg="modSp add mod">
        <pc:chgData name="Cy Philips" userId="684db6a1f2c0c818" providerId="LiveId" clId="{A1FC4434-E26B-4BBF-B198-A2723DD7A098}" dt="2023-07-30T03:07:20.070" v="4260" actId="113"/>
        <pc:sldMkLst>
          <pc:docMk/>
          <pc:sldMk cId="3912882240" sldId="264"/>
        </pc:sldMkLst>
        <pc:spChg chg="mod">
          <ac:chgData name="Cy Philips" userId="684db6a1f2c0c818" providerId="LiveId" clId="{A1FC4434-E26B-4BBF-B198-A2723DD7A098}" dt="2023-07-30T02:46:25.439" v="3176" actId="20577"/>
          <ac:spMkLst>
            <pc:docMk/>
            <pc:sldMk cId="3912882240" sldId="264"/>
            <ac:spMk id="5" creationId="{619F51AE-0F24-9E7F-F46A-AA825C2528A8}"/>
          </ac:spMkLst>
        </pc:spChg>
        <pc:spChg chg="mod">
          <ac:chgData name="Cy Philips" userId="684db6a1f2c0c818" providerId="LiveId" clId="{A1FC4434-E26B-4BBF-B198-A2723DD7A098}" dt="2023-07-30T02:46:33.994" v="3200" actId="1035"/>
          <ac:spMkLst>
            <pc:docMk/>
            <pc:sldMk cId="3912882240" sldId="264"/>
            <ac:spMk id="6" creationId="{2004EC00-C0C7-1FD8-FB24-FA70A194EB9F}"/>
          </ac:spMkLst>
        </pc:spChg>
        <pc:spChg chg="mod">
          <ac:chgData name="Cy Philips" userId="684db6a1f2c0c818" providerId="LiveId" clId="{A1FC4434-E26B-4BBF-B198-A2723DD7A098}" dt="2023-07-30T03:07:20.070" v="4260" actId="113"/>
          <ac:spMkLst>
            <pc:docMk/>
            <pc:sldMk cId="3912882240" sldId="264"/>
            <ac:spMk id="16" creationId="{93B95C84-D0BA-16FB-28AD-B2BB99FA0B2A}"/>
          </ac:spMkLst>
        </pc:spChg>
      </pc:sldChg>
      <pc:sldChg chg="modSp add mod">
        <pc:chgData name="Cy Philips" userId="684db6a1f2c0c818" providerId="LiveId" clId="{A1FC4434-E26B-4BBF-B198-A2723DD7A098}" dt="2023-07-30T03:06:35.947" v="4259" actId="20577"/>
        <pc:sldMkLst>
          <pc:docMk/>
          <pc:sldMk cId="2764657033" sldId="265"/>
        </pc:sldMkLst>
        <pc:spChg chg="mod">
          <ac:chgData name="Cy Philips" userId="684db6a1f2c0c818" providerId="LiveId" clId="{A1FC4434-E26B-4BBF-B198-A2723DD7A098}" dt="2023-07-30T02:57:18.650" v="3896" actId="6549"/>
          <ac:spMkLst>
            <pc:docMk/>
            <pc:sldMk cId="2764657033" sldId="265"/>
            <ac:spMk id="5" creationId="{619F51AE-0F24-9E7F-F46A-AA825C2528A8}"/>
          </ac:spMkLst>
        </pc:spChg>
        <pc:spChg chg="mod">
          <ac:chgData name="Cy Philips" userId="684db6a1f2c0c818" providerId="LiveId" clId="{A1FC4434-E26B-4BBF-B198-A2723DD7A098}" dt="2023-07-30T03:06:35.947" v="4259" actId="20577"/>
          <ac:spMkLst>
            <pc:docMk/>
            <pc:sldMk cId="2764657033" sldId="265"/>
            <ac:spMk id="16" creationId="{93B95C84-D0BA-16FB-28AD-B2BB99FA0B2A}"/>
          </ac:spMkLst>
        </pc:spChg>
      </pc:sldChg>
      <pc:sldChg chg="modSp add mod">
        <pc:chgData name="Cy Philips" userId="684db6a1f2c0c818" providerId="LiveId" clId="{A1FC4434-E26B-4BBF-B198-A2723DD7A098}" dt="2023-07-30T03:16:08.618" v="4412" actId="113"/>
        <pc:sldMkLst>
          <pc:docMk/>
          <pc:sldMk cId="779724017" sldId="266"/>
        </pc:sldMkLst>
        <pc:spChg chg="mod">
          <ac:chgData name="Cy Philips" userId="684db6a1f2c0c818" providerId="LiveId" clId="{A1FC4434-E26B-4BBF-B198-A2723DD7A098}" dt="2023-07-30T03:07:48.431" v="4288" actId="20577"/>
          <ac:spMkLst>
            <pc:docMk/>
            <pc:sldMk cId="779724017" sldId="266"/>
            <ac:spMk id="5" creationId="{619F51AE-0F24-9E7F-F46A-AA825C2528A8}"/>
          </ac:spMkLst>
        </pc:spChg>
        <pc:spChg chg="mod">
          <ac:chgData name="Cy Philips" userId="684db6a1f2c0c818" providerId="LiveId" clId="{A1FC4434-E26B-4BBF-B198-A2723DD7A098}" dt="2023-07-30T03:16:08.618" v="4412" actId="113"/>
          <ac:spMkLst>
            <pc:docMk/>
            <pc:sldMk cId="779724017" sldId="266"/>
            <ac:spMk id="16" creationId="{93B95C84-D0BA-16FB-28AD-B2BB99FA0B2A}"/>
          </ac:spMkLst>
        </pc:spChg>
      </pc:sldChg>
      <pc:sldChg chg="delSp modSp add mod">
        <pc:chgData name="Cy Philips" userId="684db6a1f2c0c818" providerId="LiveId" clId="{A1FC4434-E26B-4BBF-B198-A2723DD7A098}" dt="2023-07-30T03:19:23.201" v="4535" actId="1076"/>
        <pc:sldMkLst>
          <pc:docMk/>
          <pc:sldMk cId="4268976975" sldId="267"/>
        </pc:sldMkLst>
        <pc:spChg chg="mod">
          <ac:chgData name="Cy Philips" userId="684db6a1f2c0c818" providerId="LiveId" clId="{A1FC4434-E26B-4BBF-B198-A2723DD7A098}" dt="2023-07-30T03:19:23.201" v="4535" actId="1076"/>
          <ac:spMkLst>
            <pc:docMk/>
            <pc:sldMk cId="4268976975" sldId="267"/>
            <ac:spMk id="5" creationId="{619F51AE-0F24-9E7F-F46A-AA825C2528A8}"/>
          </ac:spMkLst>
        </pc:spChg>
        <pc:spChg chg="del">
          <ac:chgData name="Cy Philips" userId="684db6a1f2c0c818" providerId="LiveId" clId="{A1FC4434-E26B-4BBF-B198-A2723DD7A098}" dt="2023-07-30T03:17:44.654" v="4416" actId="478"/>
          <ac:spMkLst>
            <pc:docMk/>
            <pc:sldMk cId="4268976975" sldId="267"/>
            <ac:spMk id="6" creationId="{2004EC00-C0C7-1FD8-FB24-FA70A194EB9F}"/>
          </ac:spMkLst>
        </pc:spChg>
        <pc:spChg chg="del">
          <ac:chgData name="Cy Philips" userId="684db6a1f2c0c818" providerId="LiveId" clId="{A1FC4434-E26B-4BBF-B198-A2723DD7A098}" dt="2023-07-30T03:17:39.125" v="4414" actId="478"/>
          <ac:spMkLst>
            <pc:docMk/>
            <pc:sldMk cId="4268976975" sldId="267"/>
            <ac:spMk id="16" creationId="{93B95C84-D0BA-16FB-28AD-B2BB99FA0B2A}"/>
          </ac:spMkLst>
        </pc:spChg>
      </pc:sldChg>
      <pc:sldChg chg="add ord">
        <pc:chgData name="Cy Philips" userId="684db6a1f2c0c818" providerId="LiveId" clId="{A1FC4434-E26B-4BBF-B198-A2723DD7A098}" dt="2023-07-30T03:20:38.025" v="4538"/>
        <pc:sldMkLst>
          <pc:docMk/>
          <pc:sldMk cId="2712035749" sldId="268"/>
        </pc:sldMkLst>
      </pc:sldChg>
      <pc:sldChg chg="delSp modSp add mod">
        <pc:chgData name="Cy Philips" userId="684db6a1f2c0c818" providerId="LiveId" clId="{A1FC4434-E26B-4BBF-B198-A2723DD7A098}" dt="2023-07-30T03:30:09.315" v="4542" actId="1076"/>
        <pc:sldMkLst>
          <pc:docMk/>
          <pc:sldMk cId="4062070786" sldId="269"/>
        </pc:sldMkLst>
        <pc:spChg chg="mod">
          <ac:chgData name="Cy Philips" userId="684db6a1f2c0c818" providerId="LiveId" clId="{A1FC4434-E26B-4BBF-B198-A2723DD7A098}" dt="2023-07-30T03:30:09.315" v="4542" actId="1076"/>
          <ac:spMkLst>
            <pc:docMk/>
            <pc:sldMk cId="4062070786" sldId="269"/>
            <ac:spMk id="5" creationId="{4ECB654C-AA4C-6BD1-544D-26438ED178C4}"/>
          </ac:spMkLst>
        </pc:spChg>
        <pc:picChg chg="del">
          <ac:chgData name="Cy Philips" userId="684db6a1f2c0c818" providerId="LiveId" clId="{A1FC4434-E26B-4BBF-B198-A2723DD7A098}" dt="2023-07-30T03:29:58.082" v="4540" actId="478"/>
          <ac:picMkLst>
            <pc:docMk/>
            <pc:sldMk cId="4062070786" sldId="269"/>
            <ac:picMk id="6" creationId="{CA72C236-CDF1-5184-CFF1-145D71EB0040}"/>
          </ac:picMkLst>
        </pc:picChg>
        <pc:picChg chg="mod">
          <ac:chgData name="Cy Philips" userId="684db6a1f2c0c818" providerId="LiveId" clId="{A1FC4434-E26B-4BBF-B198-A2723DD7A098}" dt="2023-07-30T03:30:03.050" v="4541" actId="1076"/>
          <ac:picMkLst>
            <pc:docMk/>
            <pc:sldMk cId="4062070786" sldId="269"/>
            <ac:picMk id="8" creationId="{27546FD2-E422-B498-A30E-EC98F0F95B1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B3A60-ACCE-EBB2-0E8D-C00DCA45F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C0C89-8BE2-8439-9830-4401426EF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0F8FC-3859-1774-CF65-4EEB6F8B1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FAD1F-C3EB-EC76-3600-1F0B5E1D4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E51DE-8C48-65AA-9CC6-643D4B802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6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343E8-AB07-E290-2C55-43DC08C4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E1C17-7FCA-B1C2-547F-706B20B1C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7FA54-79BD-8474-0822-8FD6F0F97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CF985-9F02-C53F-E27B-BA8B9FC97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F9905-1E4C-9FED-0C11-FD699D86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2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D58E8-D588-05C9-53BB-575FB1345A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D19F5-D7BC-42E6-DAC6-0D3B1CE2B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28B82-27E9-CC67-3F33-D97219196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6BD3E-B1F6-44A0-0C18-FFB195AF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98031-A150-2557-A151-EFB7BA82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4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25A1A-1012-87CA-EB98-0DEDD9BC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8CA4D-A811-2245-32D3-06D266A2E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33FC2-F1F9-A3C7-823E-D8A907084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55D30-B4E1-9CDA-3CA1-5F055A669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CD7D1-0F4D-A3BF-676C-4D2AEDB6B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262A3-BCB0-4266-94AF-6225A777A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66265-1DBE-916B-3511-DAA3CE761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30B2E-0DEF-801E-328C-245206B2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4A5BE-C614-99BD-C0F1-33ECE9346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92963-C2AC-E417-AFCE-8644E5D39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4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7CAF1-08F5-72F7-3673-DBD67FB3A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B7C7B-FFE3-7CCA-6E2D-25ABB118BB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8F003-7F46-1371-D44E-E0B307056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08F9A-9A1C-0E38-2817-646E3C8B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D6480-B670-AE29-4563-43F576CE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140E9C-28CF-16F3-9C01-A411B03D3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9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D51C8-8023-471E-6093-CF0F2EF53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C117C-D33E-C5C3-D2EE-535926101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F2F69-E05A-76CA-8328-88BB98999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8D66E-8CC9-11AC-13DA-B7D4B72C1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6D398-0956-64FD-27AD-AB34B59F5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CCBC88-BE7C-BE9D-8A4F-BF2027BF5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440F8F-0C99-F919-85AE-C8866E0B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F98598-C4EF-7122-5862-6ED2A406B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2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52FCC-BFE0-1379-AAE2-E47B3DE8B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09CC95-359B-70CE-D264-42E05B97D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7A1C0-AF99-1F63-0C51-36611807B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0736A-F81E-A850-4CA2-4A6BD6637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5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F88A39-2C4C-2CA9-DABA-7B4A5F82A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8C8453-916D-8EF9-E0A7-B0668D8A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7D7A4-80D3-5092-9A04-45DAFC01D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73DFA-8265-7DBE-567E-4F27DCD01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9125F-D4C2-7D80-B11F-E9D1A61A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B5E9D-AACE-B9E6-6F49-062E59EA3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CD491-56F0-9CF0-036E-EC539670A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79D1E-67EB-8F43-D3B9-FAA9BC18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A0C2D-2965-88C6-4C2F-761FC49A0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55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C7331-89C9-068A-F36F-8985B2856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E8D149-7CEC-9F13-5143-7AEC2CE273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73C1F-547A-5FBF-6833-EEC0D5B78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20E03-4349-51C8-A85C-10E1A7FAC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23DF9-7984-2860-E0E9-B301CE1AE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2CB2F-D289-96ED-35F9-E454CD5FA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9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1AB449-E61C-1E96-8915-036B0139E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0EABC-E7E2-8DF8-F8D0-CBE87B043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0EFF0-B5C1-59EF-FCDA-8426CE5D6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155CF-3995-4A0B-AD5F-C720DB5490B9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A31E9-212F-B141-6B6C-ADEAA63F0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88D65-3A45-51AD-2EE1-CE4BB4A68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B24FE-772E-4A1E-A3DF-4FFB50F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6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awils07@comcast.ne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edcooper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1978F-7F84-5771-BEEF-33C9B179F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Lessons of Leadership &amp; Wearing the White 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8AAC0D-8615-FD9B-8D2D-7D6CA61CF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Referee Essentials </a:t>
            </a:r>
          </a:p>
        </p:txBody>
      </p:sp>
      <p:pic>
        <p:nvPicPr>
          <p:cNvPr id="8" name="Picture 7" descr="A logo for a football league&#10;&#10;Description automatically generated">
            <a:extLst>
              <a:ext uri="{FF2B5EF4-FFF2-40B4-BE49-F238E27FC236}">
                <a16:creationId xmlns:a16="http://schemas.microsoft.com/office/drawing/2014/main" id="{27546FD2-E422-B498-A30E-EC98F0F95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776" y="3829346"/>
            <a:ext cx="4141477" cy="27625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4F57A6-5E5F-EBDD-4E86-EE7B1ACEEA78}"/>
              </a:ext>
            </a:extLst>
          </p:cNvPr>
          <p:cNvSpPr txBox="1"/>
          <p:nvPr/>
        </p:nvSpPr>
        <p:spPr>
          <a:xfrm>
            <a:off x="1391540" y="472694"/>
            <a:ext cx="9408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/>
              <a:t>2023 NEW RULES</a:t>
            </a:r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3AAC33B8-6A47-242C-1069-3AC43CED4F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288" y="2150514"/>
            <a:ext cx="2536128" cy="160863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51A8CF2-5918-6C0B-0288-33BAD8C14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924" y="2549555"/>
            <a:ext cx="5591638" cy="116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2266754-E567-C05B-8EDD-2AC7CB6F90B3}"/>
              </a:ext>
            </a:extLst>
          </p:cNvPr>
          <p:cNvSpPr/>
          <p:nvPr/>
        </p:nvSpPr>
        <p:spPr>
          <a:xfrm>
            <a:off x="1743339" y="1845895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1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47" y="5433042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677824" y="143962"/>
            <a:ext cx="9408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Basic Spots Rule 10-4-4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760580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B95C84-D0BA-16FB-28AD-B2BB99FA0B2A}"/>
              </a:ext>
            </a:extLst>
          </p:cNvPr>
          <p:cNvSpPr txBox="1"/>
          <p:nvPr/>
        </p:nvSpPr>
        <p:spPr>
          <a:xfrm>
            <a:off x="1677824" y="858469"/>
            <a:ext cx="883635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The Basic Spot is the </a:t>
            </a:r>
            <a:r>
              <a:rPr lang="en-US" sz="2000" b="1" dirty="0"/>
              <a:t>spot of the foul </a:t>
            </a:r>
            <a:r>
              <a:rPr lang="en-US" sz="2000" dirty="0"/>
              <a:t>for: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Illegal batting or kicking when the foul occurs behind the end of the run or related run;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Illegal participation;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Illegal forward pass and Intentional grounding;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A foul by the team in possession that occurs behind the end of the run or related run following a change of possession;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When A commits any foul in his end zone for which the penalty is accepted;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A foul by A that occurs beyond the line of scrimmage during a running play when:</a:t>
            </a:r>
          </a:p>
          <a:p>
            <a:r>
              <a:rPr lang="en-US" sz="2000" dirty="0"/>
              <a:t>	1. the run or related run ends beyond the line of scrimmage; and </a:t>
            </a:r>
          </a:p>
          <a:p>
            <a:r>
              <a:rPr lang="en-US" sz="2000" dirty="0"/>
              <a:t>	2. the foul occurs behind the end of the run or related run.</a:t>
            </a:r>
          </a:p>
        </p:txBody>
      </p:sp>
    </p:spTree>
    <p:extLst>
      <p:ext uri="{BB962C8B-B14F-4D97-AF65-F5344CB8AC3E}">
        <p14:creationId xmlns:p14="http://schemas.microsoft.com/office/powerpoint/2010/main" val="3912882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47" y="5433042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677824" y="143962"/>
            <a:ext cx="9408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Basic Spots Rule 10-4-5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760580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B95C84-D0BA-16FB-28AD-B2BB99FA0B2A}"/>
              </a:ext>
            </a:extLst>
          </p:cNvPr>
          <p:cNvSpPr txBox="1"/>
          <p:nvPr/>
        </p:nvSpPr>
        <p:spPr>
          <a:xfrm>
            <a:off x="1677824" y="858469"/>
            <a:ext cx="883635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The Basic Spot is the </a:t>
            </a:r>
            <a:r>
              <a:rPr lang="en-US" sz="2000" b="1" dirty="0"/>
              <a:t>Succeeding spot</a:t>
            </a:r>
            <a:r>
              <a:rPr lang="en-US" sz="2000" dirty="0"/>
              <a:t> for: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Unsportsmanlike Foul;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Dead-ball Foul;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Nonplayer Foul;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When the final result is a touchback;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A foul by B when the run or related run ends beyond the line of scrimmage;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A foul that occurs beyond the end of the run or related run following a change of possession.</a:t>
            </a:r>
          </a:p>
        </p:txBody>
      </p:sp>
    </p:spTree>
    <p:extLst>
      <p:ext uri="{BB962C8B-B14F-4D97-AF65-F5344CB8AC3E}">
        <p14:creationId xmlns:p14="http://schemas.microsoft.com/office/powerpoint/2010/main" val="2764657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47" y="5433042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677824" y="143962"/>
            <a:ext cx="9408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Fouls in the End Zone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760580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B95C84-D0BA-16FB-28AD-B2BB99FA0B2A}"/>
              </a:ext>
            </a:extLst>
          </p:cNvPr>
          <p:cNvSpPr txBox="1"/>
          <p:nvPr/>
        </p:nvSpPr>
        <p:spPr>
          <a:xfrm>
            <a:off x="1677824" y="858469"/>
            <a:ext cx="883635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Fouls by A in their End Zone</a:t>
            </a:r>
          </a:p>
          <a:p>
            <a:r>
              <a:rPr lang="en-US" sz="2000" dirty="0"/>
              <a:t>	THESE REMAIN A SAFETY</a:t>
            </a:r>
          </a:p>
          <a:p>
            <a:endParaRPr lang="en-US" sz="2000" dirty="0"/>
          </a:p>
          <a:p>
            <a:r>
              <a:rPr lang="en-US" sz="2000" b="1" dirty="0"/>
              <a:t>Fouls by B in A’s End Zone</a:t>
            </a:r>
          </a:p>
          <a:p>
            <a:r>
              <a:rPr lang="en-US" sz="2000" b="1" dirty="0"/>
              <a:t>	</a:t>
            </a:r>
            <a:r>
              <a:rPr lang="en-US" sz="2000" dirty="0"/>
              <a:t>DEPENDS</a:t>
            </a:r>
          </a:p>
        </p:txBody>
      </p:sp>
    </p:spTree>
    <p:extLst>
      <p:ext uri="{BB962C8B-B14F-4D97-AF65-F5344CB8AC3E}">
        <p14:creationId xmlns:p14="http://schemas.microsoft.com/office/powerpoint/2010/main" val="779724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47" y="5433042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391540" y="767805"/>
            <a:ext cx="9408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READ YOUR RULE BOOKS AND STUDY THE MECHANICS FOR THE POSITION YOU ARE ASSIGNED TO WORK.</a:t>
            </a:r>
          </a:p>
        </p:txBody>
      </p:sp>
    </p:spTree>
    <p:extLst>
      <p:ext uri="{BB962C8B-B14F-4D97-AF65-F5344CB8AC3E}">
        <p14:creationId xmlns:p14="http://schemas.microsoft.com/office/powerpoint/2010/main" val="4268976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1978F-7F84-5771-BEEF-33C9B179F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Lessons of Leadership &amp; Wearing the White 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8AAC0D-8615-FD9B-8D2D-7D6CA61CF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Referee Essentials </a:t>
            </a:r>
          </a:p>
        </p:txBody>
      </p:sp>
      <p:pic>
        <p:nvPicPr>
          <p:cNvPr id="8" name="Picture 7" descr="A logo for a football league&#10;&#10;Description automatically generated">
            <a:extLst>
              <a:ext uri="{FF2B5EF4-FFF2-40B4-BE49-F238E27FC236}">
                <a16:creationId xmlns:a16="http://schemas.microsoft.com/office/drawing/2014/main" id="{27546FD2-E422-B498-A30E-EC98F0F95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182" y="113628"/>
            <a:ext cx="5323261" cy="35508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CB654C-AA4C-6BD1-544D-26438ED178C4}"/>
              </a:ext>
            </a:extLst>
          </p:cNvPr>
          <p:cNvSpPr txBox="1"/>
          <p:nvPr/>
        </p:nvSpPr>
        <p:spPr>
          <a:xfrm>
            <a:off x="2560232" y="3247400"/>
            <a:ext cx="628115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Additional questions/concerns, contact:</a:t>
            </a:r>
          </a:p>
          <a:p>
            <a:pPr algn="ctr"/>
            <a:endParaRPr lang="en-US" dirty="0"/>
          </a:p>
          <a:p>
            <a:pPr algn="ctr"/>
            <a:r>
              <a:rPr lang="en-US" sz="2000" b="1" dirty="0"/>
              <a:t>Johnny Wilson</a:t>
            </a:r>
          </a:p>
          <a:p>
            <a:pPr algn="ctr"/>
            <a:r>
              <a:rPr lang="en-US" dirty="0"/>
              <a:t>Phone: 770-597-6485</a:t>
            </a:r>
          </a:p>
          <a:p>
            <a:pPr algn="ctr"/>
            <a:r>
              <a:rPr lang="en-US" dirty="0"/>
              <a:t>Email: </a:t>
            </a:r>
            <a:r>
              <a:rPr lang="en-US" dirty="0">
                <a:hlinkClick r:id="rId3"/>
              </a:rPr>
              <a:t>jawils07@comcast.net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2000" b="1" dirty="0"/>
              <a:t>Cedric Cooper</a:t>
            </a:r>
          </a:p>
          <a:p>
            <a:pPr algn="ctr"/>
            <a:r>
              <a:rPr lang="en-US" dirty="0"/>
              <a:t>Phone: 404-593-6921</a:t>
            </a:r>
          </a:p>
          <a:p>
            <a:pPr algn="ctr"/>
            <a:r>
              <a:rPr lang="en-US" dirty="0"/>
              <a:t>Email: </a:t>
            </a:r>
            <a:r>
              <a:rPr lang="en-US" dirty="0">
                <a:hlinkClick r:id="rId4"/>
              </a:rPr>
              <a:t>cedcooper@gmail.com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70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47" y="5433042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391540" y="767805"/>
            <a:ext cx="9408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READ YOUR RULE BOOKS AND STUDY THE MECHANICS FOR THE POSITION YOU ARE ASSIGNED TO WORK.</a:t>
            </a:r>
          </a:p>
        </p:txBody>
      </p:sp>
    </p:spTree>
    <p:extLst>
      <p:ext uri="{BB962C8B-B14F-4D97-AF65-F5344CB8AC3E}">
        <p14:creationId xmlns:p14="http://schemas.microsoft.com/office/powerpoint/2010/main" val="2712035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091" y="5349875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391540" y="335961"/>
            <a:ext cx="9408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Major Changes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1640796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F36104-AAC1-7FBC-6C12-F948C932E1F4}"/>
              </a:ext>
            </a:extLst>
          </p:cNvPr>
          <p:cNvSpPr txBox="1"/>
          <p:nvPr/>
        </p:nvSpPr>
        <p:spPr>
          <a:xfrm>
            <a:off x="1677824" y="2136449"/>
            <a:ext cx="8907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Penalty Enforcement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Virtual Death of All-But-One Principle</a:t>
            </a:r>
          </a:p>
        </p:txBody>
      </p:sp>
    </p:spTree>
    <p:extLst>
      <p:ext uri="{BB962C8B-B14F-4D97-AF65-F5344CB8AC3E}">
        <p14:creationId xmlns:p14="http://schemas.microsoft.com/office/powerpoint/2010/main" val="225885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091" y="5349875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588297" y="277240"/>
            <a:ext cx="94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Clarified Definition of Illegal Equipment</a:t>
            </a:r>
          </a:p>
          <a:p>
            <a:r>
              <a:rPr lang="en-US" sz="4000" dirty="0"/>
              <a:t>Rule 1-5-3a --- Towels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1640796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F36104-AAC1-7FBC-6C12-F948C932E1F4}"/>
              </a:ext>
            </a:extLst>
          </p:cNvPr>
          <p:cNvSpPr txBox="1"/>
          <p:nvPr/>
        </p:nvSpPr>
        <p:spPr>
          <a:xfrm>
            <a:off x="1677824" y="2136449"/>
            <a:ext cx="89075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Towels of any color except ball or flag are acceptable;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Same as what we see with socks, undershirts, pants and even helmets;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Prior limitations in size still exists;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Prior limitation in size of school and manufacturer logos still exist</a:t>
            </a:r>
          </a:p>
        </p:txBody>
      </p:sp>
    </p:spTree>
    <p:extLst>
      <p:ext uri="{BB962C8B-B14F-4D97-AF65-F5344CB8AC3E}">
        <p14:creationId xmlns:p14="http://schemas.microsoft.com/office/powerpoint/2010/main" val="336143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091" y="5349875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588297" y="277240"/>
            <a:ext cx="94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Definition of Player Out of Bounds (OOB) Rule 2-29-1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1640796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F36104-AAC1-7FBC-6C12-F948C932E1F4}"/>
              </a:ext>
            </a:extLst>
          </p:cNvPr>
          <p:cNvSpPr txBox="1"/>
          <p:nvPr/>
        </p:nvSpPr>
        <p:spPr>
          <a:xfrm>
            <a:off x="1677824" y="1985618"/>
            <a:ext cx="89075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Until this year football did not have a definition of out of bounds- just in bounds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“A player or other person is out of bounds when any part of the player is touching ANYTHING- other than another player or official who is on or outside the end line or sideline. Once a player is out of bounds, he </a:t>
            </a:r>
            <a:r>
              <a:rPr lang="en-US" sz="2400" b="1" u="sng" dirty="0"/>
              <a:t>remains out of bounds until returning to the field with any body part touching the field and no body part touching out of bounds”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Prevents very rare play when a player out of bounds reaches across end line or sideline and touches a live ball.</a:t>
            </a:r>
          </a:p>
        </p:txBody>
      </p:sp>
    </p:spTree>
    <p:extLst>
      <p:ext uri="{BB962C8B-B14F-4D97-AF65-F5344CB8AC3E}">
        <p14:creationId xmlns:p14="http://schemas.microsoft.com/office/powerpoint/2010/main" val="49516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091" y="5349875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588297" y="277240"/>
            <a:ext cx="94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Adjustment in Intentional Grounding </a:t>
            </a:r>
          </a:p>
          <a:p>
            <a:r>
              <a:rPr lang="en-US" sz="4000" dirty="0"/>
              <a:t>Rule 7-5-2d exception #2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1640796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F36104-AAC1-7FBC-6C12-F948C932E1F4}"/>
              </a:ext>
            </a:extLst>
          </p:cNvPr>
          <p:cNvSpPr txBox="1"/>
          <p:nvPr/>
        </p:nvSpPr>
        <p:spPr>
          <a:xfrm>
            <a:off x="1677824" y="1985618"/>
            <a:ext cx="89075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is legal for a player to conserve yardage by intentionally throwing an incomplete forward pass </a:t>
            </a:r>
            <a:r>
              <a:rPr lang="en-US" sz="2400" dirty="0">
                <a:highlight>
                  <a:srgbClr val="C0C0C0"/>
                </a:highlight>
              </a:rPr>
              <a:t>if all of the following conditions are met</a:t>
            </a:r>
            <a:r>
              <a:rPr lang="en-US" sz="2400" dirty="0"/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/>
              <a:t>The passer has </a:t>
            </a:r>
            <a:r>
              <a:rPr lang="en-US" sz="2400" dirty="0">
                <a:highlight>
                  <a:srgbClr val="C0C0C0"/>
                </a:highlight>
              </a:rPr>
              <a:t>possessed the ball</a:t>
            </a:r>
            <a:r>
              <a:rPr lang="en-US" sz="2400" dirty="0"/>
              <a:t> beyond the lateral boundary of the free-blocking zone as established at the snap;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/>
              <a:t>The </a:t>
            </a:r>
            <a:r>
              <a:rPr lang="en-US" sz="2400" dirty="0">
                <a:highlight>
                  <a:srgbClr val="C0C0C0"/>
                </a:highlight>
              </a:rPr>
              <a:t>pass reaches the neutral zone</a:t>
            </a:r>
            <a:r>
              <a:rPr lang="en-US" sz="2400" dirty="0"/>
              <a:t>, including the extension beyond the sideline;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b="1" dirty="0">
                <a:highlight>
                  <a:srgbClr val="C0C0C0"/>
                </a:highlight>
              </a:rPr>
              <a:t>The passer is the only player to possess the ball after the snap ends.</a:t>
            </a:r>
          </a:p>
        </p:txBody>
      </p:sp>
    </p:spTree>
    <p:extLst>
      <p:ext uri="{BB962C8B-B14F-4D97-AF65-F5344CB8AC3E}">
        <p14:creationId xmlns:p14="http://schemas.microsoft.com/office/powerpoint/2010/main" val="3873884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091" y="5349875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588297" y="277240"/>
            <a:ext cx="9408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Change to Table 7-5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1051135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F36104-AAC1-7FBC-6C12-F948C932E1F4}"/>
              </a:ext>
            </a:extLst>
          </p:cNvPr>
          <p:cNvSpPr txBox="1"/>
          <p:nvPr/>
        </p:nvSpPr>
        <p:spPr>
          <a:xfrm>
            <a:off x="1677824" y="1271948"/>
            <a:ext cx="89075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Under forward pass interference: (c) Intentional pass interference is REMOVED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NFHS Rules Committee Comments: Removing this from the table puts the rule in line with how it is actually enforced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Rule 7-5-10 states: </a:t>
            </a:r>
            <a:r>
              <a:rPr lang="en-US" sz="2400" i="1" dirty="0"/>
              <a:t>It is forward-pass interference if any player of A or B who is beyond the neutral zone interferes with an eligible opponent’s opportunity to move toward, catch or bat the pass.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Rule 7-5-10 Restrictions ONLY include: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/>
              <a:t>A hinders B (restriction begins with the snap)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/>
              <a:t>B hinders A (restriction begins when the pass is thrown)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strike="sngStrike" dirty="0"/>
              <a:t>Intentional pass interference</a:t>
            </a:r>
          </a:p>
          <a:p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28256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47" y="5433042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677824" y="143962"/>
            <a:ext cx="94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Defenseless Player Personal Foul</a:t>
            </a:r>
          </a:p>
          <a:p>
            <a:r>
              <a:rPr lang="en-US" sz="4000" dirty="0"/>
              <a:t>Rule 2-32-16		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1563887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F36104-AAC1-7FBC-6C12-F948C932E1F4}"/>
              </a:ext>
            </a:extLst>
          </p:cNvPr>
          <p:cNvSpPr txBox="1"/>
          <p:nvPr/>
        </p:nvSpPr>
        <p:spPr>
          <a:xfrm>
            <a:off x="1677824" y="1784700"/>
            <a:ext cx="89075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A defenseless player is a player who, because of his physical and focus of concentration, is especially vulnerable to injury.  A player who initiates contact against a defenseless player is responsible for making legal contact.	When in question, a player is defenseless.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F1CB00-B25C-1CF4-D6ED-90A62070EBFB}"/>
              </a:ext>
            </a:extLst>
          </p:cNvPr>
          <p:cNvSpPr txBox="1"/>
          <p:nvPr/>
        </p:nvSpPr>
        <p:spPr>
          <a:xfrm>
            <a:off x="324740" y="3354360"/>
            <a:ext cx="1649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a. A Passer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ECD831-44B6-C97A-A36E-63B9C3786DBA}"/>
              </a:ext>
            </a:extLst>
          </p:cNvPr>
          <p:cNvSpPr txBox="1"/>
          <p:nvPr/>
        </p:nvSpPr>
        <p:spPr>
          <a:xfrm>
            <a:off x="324739" y="3617841"/>
            <a:ext cx="164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b. A receiver attempting to catch a pass who has not had time to clearly become a runner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D82A4F-7630-3FCA-2289-149D34693FAA}"/>
              </a:ext>
            </a:extLst>
          </p:cNvPr>
          <p:cNvSpPr txBox="1"/>
          <p:nvPr/>
        </p:nvSpPr>
        <p:spPr>
          <a:xfrm>
            <a:off x="1974078" y="3341676"/>
            <a:ext cx="16493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c. The intended receiver of a pass in the action during and immediately following an interception or potential interception.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296357-6F95-56FF-B5B5-C28B1269CBD1}"/>
              </a:ext>
            </a:extLst>
          </p:cNvPr>
          <p:cNvSpPr txBox="1"/>
          <p:nvPr/>
        </p:nvSpPr>
        <p:spPr>
          <a:xfrm>
            <a:off x="3623417" y="3343051"/>
            <a:ext cx="844192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ighlight>
                  <a:srgbClr val="C0C0C0"/>
                </a:highlight>
              </a:rPr>
              <a:t>d. A receiver in (b) &amp; (c) above, including the person intercepting the pass, who is forcefully contacted by an opponent and that contact is not:</a:t>
            </a:r>
          </a:p>
          <a:p>
            <a:r>
              <a:rPr lang="en-US" sz="1600" dirty="0">
                <a:highlight>
                  <a:srgbClr val="C0C0C0"/>
                </a:highlight>
              </a:rPr>
              <a:t>	1. Incidental contact as a result of making a play on the ball;</a:t>
            </a:r>
          </a:p>
          <a:p>
            <a:r>
              <a:rPr lang="en-US" sz="1600" dirty="0">
                <a:highlight>
                  <a:srgbClr val="C0C0C0"/>
                </a:highlight>
              </a:rPr>
              <a:t>	2. Initiated with open hands; or</a:t>
            </a:r>
          </a:p>
          <a:p>
            <a:r>
              <a:rPr lang="en-US" sz="1600" dirty="0">
                <a:highlight>
                  <a:srgbClr val="C0C0C0"/>
                </a:highlight>
              </a:rPr>
              <a:t>	3. An attempt to tackle by wrapping arm(s) around the receiver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A3FAB5-9B9B-5A94-C509-7B245F02200A}"/>
              </a:ext>
            </a:extLst>
          </p:cNvPr>
          <p:cNvSpPr txBox="1"/>
          <p:nvPr/>
        </p:nvSpPr>
        <p:spPr>
          <a:xfrm>
            <a:off x="324738" y="5124955"/>
            <a:ext cx="164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ighlight>
                  <a:srgbClr val="C0C0C0"/>
                </a:highlight>
              </a:rPr>
              <a:t>e</a:t>
            </a:r>
            <a:r>
              <a:rPr lang="en-US" sz="1600" dirty="0"/>
              <a:t>. A runner already in the grasp of a tackler and whose forward progress has been stopped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35BC82-4C61-761B-AB1E-FB9D22A8DFF7}"/>
              </a:ext>
            </a:extLst>
          </p:cNvPr>
          <p:cNvSpPr txBox="1"/>
          <p:nvPr/>
        </p:nvSpPr>
        <p:spPr>
          <a:xfrm>
            <a:off x="3672606" y="4685959"/>
            <a:ext cx="8519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ighlight>
                  <a:srgbClr val="C0C0C0"/>
                </a:highlight>
              </a:rPr>
              <a:t>f</a:t>
            </a:r>
            <a:r>
              <a:rPr lang="en-US" sz="1600" dirty="0"/>
              <a:t>. A kickoff or punt returner attempting to catch or recover a kick, or one who has completed a catch or recovery and has not had time to protect himself or has not clearly become a runner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20F74C-7A7B-821C-9427-A7AE66718C31}"/>
              </a:ext>
            </a:extLst>
          </p:cNvPr>
          <p:cNvSpPr txBox="1"/>
          <p:nvPr/>
        </p:nvSpPr>
        <p:spPr>
          <a:xfrm>
            <a:off x="3672606" y="5187501"/>
            <a:ext cx="8519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ighlight>
                  <a:srgbClr val="C0C0C0"/>
                </a:highlight>
              </a:rPr>
              <a:t>g</a:t>
            </a:r>
            <a:r>
              <a:rPr lang="en-US" sz="1600" dirty="0"/>
              <a:t>. A player on the ground including a runner who has obviously given himself up and is sliding feet-first.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A82F59-14E4-ADA5-B642-6757591204D6}"/>
              </a:ext>
            </a:extLst>
          </p:cNvPr>
          <p:cNvSpPr txBox="1"/>
          <p:nvPr/>
        </p:nvSpPr>
        <p:spPr>
          <a:xfrm>
            <a:off x="3672606" y="5659501"/>
            <a:ext cx="8519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ighlight>
                  <a:srgbClr val="C0C0C0"/>
                </a:highlight>
              </a:rPr>
              <a:t>h</a:t>
            </a:r>
            <a:r>
              <a:rPr lang="en-US" sz="1600" dirty="0"/>
              <a:t>. A player obviously out of the play or not in the immediate vicinity of the runner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209AFD-690C-0794-2417-4B331D30F1CD}"/>
              </a:ext>
            </a:extLst>
          </p:cNvPr>
          <p:cNvSpPr txBox="1"/>
          <p:nvPr/>
        </p:nvSpPr>
        <p:spPr>
          <a:xfrm>
            <a:off x="2423496" y="6038567"/>
            <a:ext cx="8519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highlight>
                  <a:srgbClr val="C0C0C0"/>
                </a:highlight>
              </a:rPr>
              <a:t>i</a:t>
            </a:r>
            <a:r>
              <a:rPr lang="en-US" sz="1600" dirty="0">
                <a:highlight>
                  <a:srgbClr val="C0C0C0"/>
                </a:highlight>
              </a:rPr>
              <a:t>. </a:t>
            </a:r>
            <a:r>
              <a:rPr lang="en-US" sz="1600" dirty="0"/>
              <a:t>A player who receives a blindside block with forceful contact not initiated with open hands.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06EE1D-DA05-1952-8D52-7085F44D25EF}"/>
              </a:ext>
            </a:extLst>
          </p:cNvPr>
          <p:cNvSpPr txBox="1"/>
          <p:nvPr/>
        </p:nvSpPr>
        <p:spPr>
          <a:xfrm>
            <a:off x="3190910" y="6396356"/>
            <a:ext cx="6097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https://youtu.be/8Fxut8lpB5M</a:t>
            </a:r>
          </a:p>
        </p:txBody>
      </p:sp>
    </p:spTree>
    <p:extLst>
      <p:ext uri="{BB962C8B-B14F-4D97-AF65-F5344CB8AC3E}">
        <p14:creationId xmlns:p14="http://schemas.microsoft.com/office/powerpoint/2010/main" val="93287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otball league&#10;&#10;Description automatically generated">
            <a:extLst>
              <a:ext uri="{FF2B5EF4-FFF2-40B4-BE49-F238E27FC236}">
                <a16:creationId xmlns:a16="http://schemas.microsoft.com/office/drawing/2014/main" id="{B66E6A95-F1B3-8818-4222-4CA0361B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47" y="5433042"/>
            <a:ext cx="2136253" cy="1424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9F51AE-0F24-9E7F-F46A-AA825C2528A8}"/>
              </a:ext>
            </a:extLst>
          </p:cNvPr>
          <p:cNvSpPr txBox="1"/>
          <p:nvPr/>
        </p:nvSpPr>
        <p:spPr>
          <a:xfrm>
            <a:off x="1677824" y="143962"/>
            <a:ext cx="94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Basic Spots</a:t>
            </a:r>
          </a:p>
          <a:p>
            <a:r>
              <a:rPr lang="en-US" sz="4000" dirty="0"/>
              <a:t>Rule 10-4-2(d)(e)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04EC00-C0C7-1FD8-FB24-FA70A194EB9F}"/>
              </a:ext>
            </a:extLst>
          </p:cNvPr>
          <p:cNvSpPr/>
          <p:nvPr/>
        </p:nvSpPr>
        <p:spPr>
          <a:xfrm>
            <a:off x="1677824" y="1563887"/>
            <a:ext cx="8836352" cy="457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B95C84-D0BA-16FB-28AD-B2BB99FA0B2A}"/>
              </a:ext>
            </a:extLst>
          </p:cNvPr>
          <p:cNvSpPr txBox="1"/>
          <p:nvPr/>
        </p:nvSpPr>
        <p:spPr>
          <a:xfrm>
            <a:off x="1677824" y="1661776"/>
            <a:ext cx="883635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All But One R.I.P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Much hasn’t changed but what has can be confusing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Basic Spot is the Previous Spot:</a:t>
            </a:r>
          </a:p>
          <a:p>
            <a:r>
              <a:rPr lang="en-US" sz="2000" dirty="0"/>
              <a:t>	 a. For a foul that occurs simultaneously with snap or free kick;</a:t>
            </a:r>
          </a:p>
          <a:p>
            <a:r>
              <a:rPr lang="en-US" sz="2000" dirty="0"/>
              <a:t>	 b. For a foul which occurs during a loose ball play per 10-3-1 including 	 	     illegal touching (KCI and roughing passer has special enforcement). For 	     (a) and (b) note that for fouls by K during a legal kick the enforcement 	     spot may still be the succeeding spot;</a:t>
            </a:r>
          </a:p>
          <a:p>
            <a:r>
              <a:rPr lang="en-US" sz="2000" dirty="0"/>
              <a:t>	 c. For a foul which occurs during a legal free kick and an inadvertent   		     whistle ends the down;</a:t>
            </a:r>
          </a:p>
          <a:p>
            <a:r>
              <a:rPr lang="en-US" sz="2000" dirty="0"/>
              <a:t>	 d. For a foul by B when the run ends behind the line of scrimmage;</a:t>
            </a:r>
          </a:p>
          <a:p>
            <a:r>
              <a:rPr lang="en-US" sz="2000" dirty="0"/>
              <a:t>	 e. For a foul by A that occurs behind the line of scrimmage;</a:t>
            </a:r>
          </a:p>
          <a:p>
            <a:r>
              <a:rPr lang="en-US" sz="2000" dirty="0"/>
              <a:t>	  f. For a foul by A that </a:t>
            </a:r>
            <a:r>
              <a:rPr lang="en-US" sz="2000" dirty="0" err="1"/>
              <a:t>occus</a:t>
            </a:r>
            <a:r>
              <a:rPr lang="en-US" sz="2000" dirty="0"/>
              <a:t> beyond the line of scrimmage when the run 	     or related run ends behind the line of scrimmage;</a:t>
            </a:r>
          </a:p>
          <a:p>
            <a:r>
              <a:rPr lang="en-US" sz="2000" dirty="0"/>
              <a:t>	 g. For a foul by A or B when the run or related run ends behind the line of 	     scrimmage before a change of possession. </a:t>
            </a:r>
          </a:p>
        </p:txBody>
      </p:sp>
    </p:spTree>
    <p:extLst>
      <p:ext uri="{BB962C8B-B14F-4D97-AF65-F5344CB8AC3E}">
        <p14:creationId xmlns:p14="http://schemas.microsoft.com/office/powerpoint/2010/main" val="2679145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1219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10 Lessons of Leadership &amp; Wearing the White Hat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 Lessons of Leadership &amp; Wearing the White Hat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Lessons of Leadership &amp; Wearing the White Hat</dc:title>
  <dc:creator>Cy Philips</dc:creator>
  <cp:lastModifiedBy>Cy Philips</cp:lastModifiedBy>
  <cp:revision>1</cp:revision>
  <dcterms:created xsi:type="dcterms:W3CDTF">2023-07-28T18:17:30Z</dcterms:created>
  <dcterms:modified xsi:type="dcterms:W3CDTF">2023-07-31T20:41:48Z</dcterms:modified>
</cp:coreProperties>
</file>